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755" r:id="rId2"/>
    <p:sldId id="787" r:id="rId3"/>
    <p:sldId id="788" r:id="rId4"/>
    <p:sldId id="789" r:id="rId5"/>
    <p:sldId id="790" r:id="rId6"/>
    <p:sldId id="791" r:id="rId7"/>
    <p:sldId id="792" r:id="rId8"/>
    <p:sldId id="793" r:id="rId9"/>
    <p:sldId id="794" r:id="rId10"/>
    <p:sldId id="797" r:id="rId11"/>
    <p:sldId id="795" r:id="rId12"/>
    <p:sldId id="798" r:id="rId13"/>
    <p:sldId id="796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ewer" initials="GDF" lastIdx="27" clrIdx="0">
    <p:extLst/>
  </p:cmAuthor>
  <p:cmAuthor id="2" name="Giovanna De Filippis" initials="GDF" lastIdx="28" clrIdx="1"/>
  <p:cmAuthor id="3" name="Anja Tögl" initials="Anja" lastIdx="2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00"/>
    <a:srgbClr val="993300"/>
    <a:srgbClr val="00FFFF"/>
    <a:srgbClr val="216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6" autoAdjust="0"/>
    <p:restoredTop sz="96187" autoAdjust="0"/>
  </p:normalViewPr>
  <p:slideViewPr>
    <p:cSldViewPr>
      <p:cViewPr varScale="1">
        <p:scale>
          <a:sx n="69" d="100"/>
          <a:sy n="69" d="100"/>
        </p:scale>
        <p:origin x="8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80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BA5B3-7138-43CB-815E-EB89D2CF277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AB4FA27-3D1B-4531-B0F0-7144AD9CE247}">
      <dgm:prSet phldrT="[Text]"/>
      <dgm:spPr/>
      <dgm:t>
        <a:bodyPr/>
        <a:lstStyle/>
        <a:p>
          <a:r>
            <a:rPr lang="en-US" dirty="0"/>
            <a:t>Un </a:t>
          </a:r>
          <a:r>
            <a:rPr lang="ro-RO" dirty="0"/>
            <a:t>modul</a:t>
          </a:r>
          <a:r>
            <a:rPr lang="en-US" dirty="0"/>
            <a:t> </a:t>
          </a:r>
          <a:r>
            <a:rPr lang="en-US" dirty="0" err="1"/>
            <a:t>dedicat</a:t>
          </a:r>
          <a:r>
            <a:rPr lang="en-US" dirty="0"/>
            <a:t> </a:t>
          </a:r>
          <a:r>
            <a:rPr lang="ro-RO" dirty="0"/>
            <a:t>gospodăririi </a:t>
          </a:r>
          <a:r>
            <a:rPr lang="en-US" dirty="0" err="1"/>
            <a:t>apei</a:t>
          </a:r>
          <a:r>
            <a:rPr lang="en-US" dirty="0"/>
            <a:t>, care </a:t>
          </a:r>
          <a:r>
            <a:rPr lang="en-US" dirty="0" err="1"/>
            <a:t>va</a:t>
          </a:r>
          <a:r>
            <a:rPr lang="en-US" dirty="0"/>
            <a:t> </a:t>
          </a:r>
          <a:r>
            <a:rPr lang="en-US" dirty="0" err="1"/>
            <a:t>ajuta</a:t>
          </a:r>
          <a:r>
            <a:rPr lang="en-US" dirty="0"/>
            <a:t> </a:t>
          </a:r>
          <a:r>
            <a:rPr lang="en-US" dirty="0" err="1"/>
            <a:t>să</a:t>
          </a:r>
          <a:r>
            <a:rPr lang="en-US" dirty="0"/>
            <a:t> </a:t>
          </a:r>
          <a:r>
            <a:rPr lang="en-US" dirty="0" err="1"/>
            <a:t>gestioneze</a:t>
          </a:r>
          <a:r>
            <a:rPr lang="en-US" dirty="0"/>
            <a:t> </a:t>
          </a:r>
          <a:r>
            <a:rPr lang="en-US" dirty="0" err="1"/>
            <a:t>toate</a:t>
          </a:r>
          <a:r>
            <a:rPr lang="en-US" dirty="0"/>
            <a:t> </a:t>
          </a:r>
          <a:r>
            <a:rPr lang="en-US" dirty="0" err="1"/>
            <a:t>datele</a:t>
          </a:r>
          <a:r>
            <a:rPr lang="en-US" dirty="0"/>
            <a:t> </a:t>
          </a:r>
          <a:r>
            <a:rPr lang="en-US" dirty="0" err="1"/>
            <a:t>prov</a:t>
          </a:r>
          <a:r>
            <a:rPr lang="ro-RO" dirty="0"/>
            <a:t>enite</a:t>
          </a:r>
          <a:r>
            <a:rPr lang="en-US" dirty="0"/>
            <a:t> din </a:t>
          </a:r>
          <a:r>
            <a:rPr lang="en-US" dirty="0" err="1"/>
            <a:t>scenariile</a:t>
          </a:r>
          <a:r>
            <a:rPr lang="en-US" dirty="0"/>
            <a:t> </a:t>
          </a:r>
          <a:r>
            <a:rPr lang="en-US" dirty="0" err="1"/>
            <a:t>simula</a:t>
          </a:r>
          <a:r>
            <a:rPr lang="ro-RO" dirty="0"/>
            <a:t>t</a:t>
          </a:r>
          <a:r>
            <a:rPr lang="en-US" dirty="0"/>
            <a:t>e</a:t>
          </a:r>
        </a:p>
      </dgm:t>
    </dgm:pt>
    <dgm:pt modelId="{6F47E293-1663-49BC-94EC-3468DACBB8F7}" type="parTrans" cxnId="{2ED5EE51-3268-426F-AF3F-C63018F753BB}">
      <dgm:prSet/>
      <dgm:spPr/>
      <dgm:t>
        <a:bodyPr/>
        <a:lstStyle/>
        <a:p>
          <a:endParaRPr lang="en-US"/>
        </a:p>
      </dgm:t>
    </dgm:pt>
    <dgm:pt modelId="{FB78B3C4-81F7-4687-A9A9-F15F8FD5242A}" type="sibTrans" cxnId="{2ED5EE51-3268-426F-AF3F-C63018F753BB}">
      <dgm:prSet/>
      <dgm:spPr/>
      <dgm:t>
        <a:bodyPr/>
        <a:lstStyle/>
        <a:p>
          <a:endParaRPr lang="en-US"/>
        </a:p>
      </dgm:t>
    </dgm:pt>
    <dgm:pt modelId="{5FF911B5-A656-4A21-940C-74882E478372}">
      <dgm:prSet phldrT="[Text]"/>
      <dgm:spPr/>
      <dgm:t>
        <a:bodyPr/>
        <a:lstStyle/>
        <a:p>
          <a:r>
            <a:rPr lang="en-US" dirty="0"/>
            <a:t>Un </a:t>
          </a:r>
          <a:r>
            <a:rPr lang="en-US" dirty="0" err="1"/>
            <a:t>modul</a:t>
          </a:r>
          <a:r>
            <a:rPr lang="en-US" dirty="0"/>
            <a:t> </a:t>
          </a:r>
          <a:r>
            <a:rPr lang="en-US" dirty="0" err="1"/>
            <a:t>pentru</a:t>
          </a:r>
          <a:r>
            <a:rPr lang="en-US" dirty="0"/>
            <a:t> </a:t>
          </a:r>
          <a:r>
            <a:rPr lang="en-US" dirty="0" err="1"/>
            <a:t>transportul</a:t>
          </a:r>
          <a:r>
            <a:rPr lang="en-US" dirty="0"/>
            <a:t> </a:t>
          </a:r>
          <a:r>
            <a:rPr lang="en-US" dirty="0" err="1"/>
            <a:t>substanței</a:t>
          </a:r>
          <a:r>
            <a:rPr lang="en-US" dirty="0"/>
            <a:t> </a:t>
          </a:r>
          <a:r>
            <a:rPr lang="en-US" dirty="0" err="1"/>
            <a:t>dizolvate</a:t>
          </a:r>
          <a:r>
            <a:rPr lang="en-US" dirty="0"/>
            <a:t> </a:t>
          </a:r>
          <a:r>
            <a:rPr lang="en-US" dirty="0" err="1"/>
            <a:t>în</a:t>
          </a:r>
          <a:r>
            <a:rPr lang="en-US" dirty="0"/>
            <a:t> zona </a:t>
          </a:r>
          <a:r>
            <a:rPr lang="en-US" dirty="0" err="1"/>
            <a:t>nesaturat</a:t>
          </a:r>
          <a:r>
            <a:rPr lang="ro-RO" dirty="0"/>
            <a:t>ă</a:t>
          </a:r>
          <a:endParaRPr lang="en-US" dirty="0"/>
        </a:p>
      </dgm:t>
    </dgm:pt>
    <dgm:pt modelId="{B99920DE-333A-40B2-8C78-C76A1E5D3AD8}" type="parTrans" cxnId="{6615DEC3-096D-4B9D-9815-A6DC91E7FB00}">
      <dgm:prSet/>
      <dgm:spPr/>
      <dgm:t>
        <a:bodyPr/>
        <a:lstStyle/>
        <a:p>
          <a:endParaRPr lang="en-US"/>
        </a:p>
      </dgm:t>
    </dgm:pt>
    <dgm:pt modelId="{DBBCD588-91A9-4C59-B924-98857B9A917D}" type="sibTrans" cxnId="{6615DEC3-096D-4B9D-9815-A6DC91E7FB00}">
      <dgm:prSet/>
      <dgm:spPr/>
      <dgm:t>
        <a:bodyPr/>
        <a:lstStyle/>
        <a:p>
          <a:endParaRPr lang="en-US"/>
        </a:p>
      </dgm:t>
    </dgm:pt>
    <dgm:pt modelId="{900DF16C-9212-46FA-AB5C-2A21719EF253}">
      <dgm:prSet/>
      <dgm:spPr/>
      <dgm:t>
        <a:bodyPr/>
        <a:lstStyle/>
        <a:p>
          <a:r>
            <a:rPr lang="en-US" dirty="0"/>
            <a:t>Un</a:t>
          </a:r>
          <a:r>
            <a:rPr lang="ro-RO" dirty="0"/>
            <a:t> modul </a:t>
          </a:r>
          <a:r>
            <a:rPr lang="en-US" dirty="0"/>
            <a:t>de </a:t>
          </a:r>
          <a:r>
            <a:rPr lang="en-US" dirty="0" err="1"/>
            <a:t>calibrare</a:t>
          </a:r>
          <a:r>
            <a:rPr lang="ro-RO" dirty="0"/>
            <a:t> și analiză a </a:t>
          </a:r>
          <a:r>
            <a:rPr lang="en-US" dirty="0" err="1"/>
            <a:t>incertitudin</a:t>
          </a:r>
          <a:r>
            <a:rPr lang="ro-RO" dirty="0"/>
            <a:t>ii și </a:t>
          </a:r>
          <a:r>
            <a:rPr lang="en-US" dirty="0" err="1"/>
            <a:t>sensibilității</a:t>
          </a:r>
          <a:endParaRPr lang="ro-RO" dirty="0"/>
        </a:p>
      </dgm:t>
    </dgm:pt>
    <dgm:pt modelId="{832C9B83-E9D0-491D-9890-4E26218C3C2B}" type="parTrans" cxnId="{07248C52-413A-4A32-B76D-585E4107EAF3}">
      <dgm:prSet/>
      <dgm:spPr/>
      <dgm:t>
        <a:bodyPr/>
        <a:lstStyle/>
        <a:p>
          <a:endParaRPr lang="en-US"/>
        </a:p>
      </dgm:t>
    </dgm:pt>
    <dgm:pt modelId="{901BD175-81EC-438A-971F-EFC752EC2118}" type="sibTrans" cxnId="{07248C52-413A-4A32-B76D-585E4107EAF3}">
      <dgm:prSet/>
      <dgm:spPr/>
      <dgm:t>
        <a:bodyPr/>
        <a:lstStyle/>
        <a:p>
          <a:endParaRPr lang="en-US"/>
        </a:p>
      </dgm:t>
    </dgm:pt>
    <dgm:pt modelId="{4640336E-925D-4E62-A6FB-483527C91340}">
      <dgm:prSet/>
      <dgm:spPr/>
      <dgm:t>
        <a:bodyPr/>
        <a:lstStyle/>
        <a:p>
          <a:r>
            <a:rPr lang="ro-RO" dirty="0"/>
            <a:t>I</a:t>
          </a:r>
          <a:r>
            <a:rPr lang="en-US" dirty="0" err="1"/>
            <a:t>nstrumente</a:t>
          </a:r>
          <a:r>
            <a:rPr lang="en-US" dirty="0"/>
            <a:t> </a:t>
          </a:r>
          <a:r>
            <a:rPr lang="en-US" dirty="0" err="1"/>
            <a:t>pentru</a:t>
          </a:r>
          <a:r>
            <a:rPr lang="en-US" dirty="0"/>
            <a:t> </a:t>
          </a:r>
          <a:r>
            <a:rPr lang="en-US" dirty="0" err="1"/>
            <a:t>analiza</a:t>
          </a:r>
          <a:r>
            <a:rPr lang="en-US" dirty="0"/>
            <a:t>, </a:t>
          </a:r>
          <a:r>
            <a:rPr lang="en-US" dirty="0" err="1"/>
            <a:t>interpretarea</a:t>
          </a:r>
          <a:r>
            <a:rPr lang="en-US" dirty="0"/>
            <a:t> </a:t>
          </a:r>
          <a:r>
            <a:rPr lang="en-US" dirty="0" err="1"/>
            <a:t>și</a:t>
          </a:r>
          <a:r>
            <a:rPr lang="en-US" dirty="0"/>
            <a:t> </a:t>
          </a:r>
          <a:r>
            <a:rPr lang="en-US" dirty="0" err="1"/>
            <a:t>vizualizarea</a:t>
          </a:r>
          <a:r>
            <a:rPr lang="en-US" dirty="0"/>
            <a:t> </a:t>
          </a:r>
          <a:r>
            <a:rPr lang="en-US" dirty="0" err="1"/>
            <a:t>datelor</a:t>
          </a:r>
          <a:r>
            <a:rPr lang="en-US" dirty="0"/>
            <a:t> </a:t>
          </a:r>
          <a:r>
            <a:rPr lang="en-US" dirty="0" err="1"/>
            <a:t>hidrogeologice</a:t>
          </a:r>
          <a:endParaRPr lang="ro-RO" dirty="0"/>
        </a:p>
      </dgm:t>
    </dgm:pt>
    <dgm:pt modelId="{984788F8-CC24-4FAB-A054-9104BAB7DBD8}" type="parTrans" cxnId="{AA256709-F01D-4A82-A061-25F4679B7C4F}">
      <dgm:prSet/>
      <dgm:spPr/>
      <dgm:t>
        <a:bodyPr/>
        <a:lstStyle/>
        <a:p>
          <a:endParaRPr lang="en-US"/>
        </a:p>
      </dgm:t>
    </dgm:pt>
    <dgm:pt modelId="{A2D61576-23AD-4BFA-AA9E-FCD4DC70DF65}" type="sibTrans" cxnId="{AA256709-F01D-4A82-A061-25F4679B7C4F}">
      <dgm:prSet/>
      <dgm:spPr/>
      <dgm:t>
        <a:bodyPr/>
        <a:lstStyle/>
        <a:p>
          <a:endParaRPr lang="en-US"/>
        </a:p>
      </dgm:t>
    </dgm:pt>
    <dgm:pt modelId="{6296CAAC-FE1F-4E36-A6B5-3316854FF888}">
      <dgm:prSet/>
      <dgm:spPr/>
      <dgm:t>
        <a:bodyPr/>
        <a:lstStyle/>
        <a:p>
          <a:r>
            <a:rPr lang="ro-RO" dirty="0"/>
            <a:t>I</a:t>
          </a:r>
          <a:r>
            <a:rPr lang="en-US" dirty="0" err="1"/>
            <a:t>nstrumente</a:t>
          </a:r>
          <a:r>
            <a:rPr lang="en-US" dirty="0"/>
            <a:t> </a:t>
          </a:r>
          <a:r>
            <a:rPr lang="en-US" dirty="0" err="1"/>
            <a:t>pentru</a:t>
          </a:r>
          <a:r>
            <a:rPr lang="en-US" dirty="0"/>
            <a:t> </a:t>
          </a:r>
          <a:r>
            <a:rPr lang="ro-RO" dirty="0"/>
            <a:t>abordarea</a:t>
          </a:r>
          <a:r>
            <a:rPr lang="en-US" dirty="0"/>
            <a:t> </a:t>
          </a:r>
          <a:r>
            <a:rPr lang="en-US" dirty="0" err="1"/>
            <a:t>calit</a:t>
          </a:r>
          <a:r>
            <a:rPr lang="ro-RO" dirty="0"/>
            <a:t>ății</a:t>
          </a:r>
          <a:r>
            <a:rPr lang="en-US" dirty="0"/>
            <a:t> </a:t>
          </a:r>
          <a:r>
            <a:rPr lang="en-US" dirty="0" err="1"/>
            <a:t>apelor</a:t>
          </a:r>
          <a:r>
            <a:rPr lang="en-US" dirty="0"/>
            <a:t> </a:t>
          </a:r>
          <a:r>
            <a:rPr lang="en-US" dirty="0" err="1"/>
            <a:t>subterane</a:t>
          </a:r>
          <a:endParaRPr lang="en-US" dirty="0"/>
        </a:p>
      </dgm:t>
    </dgm:pt>
    <dgm:pt modelId="{E5CC16DC-5F74-43FA-AFF5-DC162F7F4E35}" type="parTrans" cxnId="{E4C3D924-0AE6-409E-8C0B-4249F3BD6BB8}">
      <dgm:prSet/>
      <dgm:spPr/>
      <dgm:t>
        <a:bodyPr/>
        <a:lstStyle/>
        <a:p>
          <a:endParaRPr lang="en-US"/>
        </a:p>
      </dgm:t>
    </dgm:pt>
    <dgm:pt modelId="{78030FD7-86DA-426E-9996-078F14B1E0E1}" type="sibTrans" cxnId="{E4C3D924-0AE6-409E-8C0B-4249F3BD6BB8}">
      <dgm:prSet/>
      <dgm:spPr/>
      <dgm:t>
        <a:bodyPr/>
        <a:lstStyle/>
        <a:p>
          <a:endParaRPr lang="en-US"/>
        </a:p>
      </dgm:t>
    </dgm:pt>
    <dgm:pt modelId="{A0FA9562-A230-4ED2-87E1-A6379AE8BF46}">
      <dgm:prSet phldrT="[Text]"/>
      <dgm:spPr/>
      <dgm:t>
        <a:bodyPr/>
        <a:lstStyle/>
        <a:p>
          <a:r>
            <a:rPr lang="en-US" dirty="0"/>
            <a:t>Un </a:t>
          </a:r>
          <a:r>
            <a:rPr lang="en-US" dirty="0" err="1"/>
            <a:t>modul</a:t>
          </a:r>
          <a:r>
            <a:rPr lang="en-US" dirty="0"/>
            <a:t> </a:t>
          </a:r>
          <a:r>
            <a:rPr lang="ro-RO" dirty="0"/>
            <a:t>pentru calculul necesarului de </a:t>
          </a:r>
          <a:r>
            <a:rPr lang="en-US" dirty="0" err="1"/>
            <a:t>ap</a:t>
          </a:r>
          <a:r>
            <a:rPr lang="ro-RO" dirty="0"/>
            <a:t>ă</a:t>
          </a:r>
          <a:r>
            <a:rPr lang="en-US" dirty="0"/>
            <a:t> </a:t>
          </a:r>
          <a:r>
            <a:rPr lang="en-US" dirty="0" err="1"/>
            <a:t>în</a:t>
          </a:r>
          <a:r>
            <a:rPr lang="en-US" dirty="0"/>
            <a:t> </a:t>
          </a:r>
          <a:r>
            <a:rPr lang="en-US" dirty="0" err="1"/>
            <a:t>agricultură</a:t>
          </a:r>
          <a:r>
            <a:rPr lang="ro-RO" dirty="0"/>
            <a:t> cu scopul creșterii productivității culturilor agricole</a:t>
          </a:r>
          <a:endParaRPr lang="en-US" dirty="0"/>
        </a:p>
      </dgm:t>
    </dgm:pt>
    <dgm:pt modelId="{A54C4D1A-B738-4DF9-98A2-67AE397E3E15}" type="sibTrans" cxnId="{511A35CF-50A7-43E7-9774-25A571A91931}">
      <dgm:prSet/>
      <dgm:spPr/>
      <dgm:t>
        <a:bodyPr/>
        <a:lstStyle/>
        <a:p>
          <a:endParaRPr lang="en-US"/>
        </a:p>
      </dgm:t>
    </dgm:pt>
    <dgm:pt modelId="{7DEE3C87-67C6-4640-89BB-CEAAA76D05E3}" type="parTrans" cxnId="{511A35CF-50A7-43E7-9774-25A571A91931}">
      <dgm:prSet/>
      <dgm:spPr/>
      <dgm:t>
        <a:bodyPr/>
        <a:lstStyle/>
        <a:p>
          <a:endParaRPr lang="en-US"/>
        </a:p>
      </dgm:t>
    </dgm:pt>
    <dgm:pt modelId="{8BFDBDE4-ABF9-4194-94AE-4971A4555B78}" type="pres">
      <dgm:prSet presAssocID="{1DBBA5B3-7138-43CB-815E-EB89D2CF277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B7E2767D-B47E-4E60-91B1-68FC2CD57DD2}" type="pres">
      <dgm:prSet presAssocID="{1DBBA5B3-7138-43CB-815E-EB89D2CF2777}" presName="Name1" presStyleCnt="0"/>
      <dgm:spPr/>
    </dgm:pt>
    <dgm:pt modelId="{D354C75D-19A8-47A9-AF9F-6AA33ACC9F69}" type="pres">
      <dgm:prSet presAssocID="{1DBBA5B3-7138-43CB-815E-EB89D2CF2777}" presName="cycle" presStyleCnt="0"/>
      <dgm:spPr/>
    </dgm:pt>
    <dgm:pt modelId="{E02459C7-3A7F-48B3-8BEE-3DDF0E23EFBA}" type="pres">
      <dgm:prSet presAssocID="{1DBBA5B3-7138-43CB-815E-EB89D2CF2777}" presName="srcNode" presStyleLbl="node1" presStyleIdx="0" presStyleCnt="6"/>
      <dgm:spPr/>
    </dgm:pt>
    <dgm:pt modelId="{1385435C-4D23-4E4D-9157-80900B73B25E}" type="pres">
      <dgm:prSet presAssocID="{1DBBA5B3-7138-43CB-815E-EB89D2CF2777}" presName="conn" presStyleLbl="parChTrans1D2" presStyleIdx="0" presStyleCnt="1"/>
      <dgm:spPr/>
      <dgm:t>
        <a:bodyPr/>
        <a:lstStyle/>
        <a:p>
          <a:endParaRPr lang="fr-FR"/>
        </a:p>
      </dgm:t>
    </dgm:pt>
    <dgm:pt modelId="{731254CE-E2D6-4430-9E7A-ADAF473E92AE}" type="pres">
      <dgm:prSet presAssocID="{1DBBA5B3-7138-43CB-815E-EB89D2CF2777}" presName="extraNode" presStyleLbl="node1" presStyleIdx="0" presStyleCnt="6"/>
      <dgm:spPr/>
    </dgm:pt>
    <dgm:pt modelId="{158CA8B0-25A8-4640-8947-E5462BF3283D}" type="pres">
      <dgm:prSet presAssocID="{1DBBA5B3-7138-43CB-815E-EB89D2CF2777}" presName="dstNode" presStyleLbl="node1" presStyleIdx="0" presStyleCnt="6"/>
      <dgm:spPr/>
    </dgm:pt>
    <dgm:pt modelId="{DE9EC6B2-8578-4073-87A6-A5E749304A42}" type="pres">
      <dgm:prSet presAssocID="{4640336E-925D-4E62-A6FB-483527C9134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57D8D2-91B0-4FD1-9E38-41A3FD424416}" type="pres">
      <dgm:prSet presAssocID="{4640336E-925D-4E62-A6FB-483527C91340}" presName="accent_1" presStyleCnt="0"/>
      <dgm:spPr/>
    </dgm:pt>
    <dgm:pt modelId="{93F1E898-B36F-4556-B360-6EB39C8A5DC5}" type="pres">
      <dgm:prSet presAssocID="{4640336E-925D-4E62-A6FB-483527C91340}" presName="accentRepeatNode" presStyleLbl="solidFgAcc1" presStyleIdx="0" presStyleCnt="6"/>
      <dgm:spPr/>
    </dgm:pt>
    <dgm:pt modelId="{3C9FA2A5-F41F-497E-B095-64DD0CAE9A72}" type="pres">
      <dgm:prSet presAssocID="{5AB4FA27-3D1B-4531-B0F0-7144AD9CE24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1CCEC8-6C01-4BC3-9EA0-A8EE1C8495A9}" type="pres">
      <dgm:prSet presAssocID="{5AB4FA27-3D1B-4531-B0F0-7144AD9CE247}" presName="accent_2" presStyleCnt="0"/>
      <dgm:spPr/>
    </dgm:pt>
    <dgm:pt modelId="{E523D2B5-37E7-4E24-9775-DB8F9DCA8D0B}" type="pres">
      <dgm:prSet presAssocID="{5AB4FA27-3D1B-4531-B0F0-7144AD9CE247}" presName="accentRepeatNode" presStyleLbl="solidFgAcc1" presStyleIdx="1" presStyleCnt="6"/>
      <dgm:spPr/>
    </dgm:pt>
    <dgm:pt modelId="{80DE7778-B97D-4000-84FB-29F18FBCE054}" type="pres">
      <dgm:prSet presAssocID="{A0FA9562-A230-4ED2-87E1-A6379AE8BF46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C726BD-77CD-4DCA-B2E0-8E69DAEFBE56}" type="pres">
      <dgm:prSet presAssocID="{A0FA9562-A230-4ED2-87E1-A6379AE8BF46}" presName="accent_3" presStyleCnt="0"/>
      <dgm:spPr/>
    </dgm:pt>
    <dgm:pt modelId="{BDEDDDAD-90AE-4262-937F-584BB7EABD46}" type="pres">
      <dgm:prSet presAssocID="{A0FA9562-A230-4ED2-87E1-A6379AE8BF46}" presName="accentRepeatNode" presStyleLbl="solidFgAcc1" presStyleIdx="2" presStyleCnt="6"/>
      <dgm:spPr/>
    </dgm:pt>
    <dgm:pt modelId="{05F86E15-62F1-41F1-96FB-96B31C510618}" type="pres">
      <dgm:prSet presAssocID="{5FF911B5-A656-4A21-940C-74882E47837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2ED7C3-7FE6-4BE0-B844-0C53C818D1C4}" type="pres">
      <dgm:prSet presAssocID="{5FF911B5-A656-4A21-940C-74882E478372}" presName="accent_4" presStyleCnt="0"/>
      <dgm:spPr/>
    </dgm:pt>
    <dgm:pt modelId="{6FB20E6F-33CD-4127-B699-3931441357A0}" type="pres">
      <dgm:prSet presAssocID="{5FF911B5-A656-4A21-940C-74882E478372}" presName="accentRepeatNode" presStyleLbl="solidFgAcc1" presStyleIdx="3" presStyleCnt="6"/>
      <dgm:spPr/>
    </dgm:pt>
    <dgm:pt modelId="{468FB385-5FB0-425B-B68F-5EB1F78A99C2}" type="pres">
      <dgm:prSet presAssocID="{6296CAAC-FE1F-4E36-A6B5-3316854FF888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21406B-38B9-4075-9124-55BA7D97B037}" type="pres">
      <dgm:prSet presAssocID="{6296CAAC-FE1F-4E36-A6B5-3316854FF888}" presName="accent_5" presStyleCnt="0"/>
      <dgm:spPr/>
    </dgm:pt>
    <dgm:pt modelId="{3E9027E7-3D40-4DE6-A0EE-275EF6B1EAF0}" type="pres">
      <dgm:prSet presAssocID="{6296CAAC-FE1F-4E36-A6B5-3316854FF888}" presName="accentRepeatNode" presStyleLbl="solidFgAcc1" presStyleIdx="4" presStyleCnt="6"/>
      <dgm:spPr/>
    </dgm:pt>
    <dgm:pt modelId="{44FBCE5D-EA17-4ACF-8ADA-0CE77746B00A}" type="pres">
      <dgm:prSet presAssocID="{900DF16C-9212-46FA-AB5C-2A21719EF25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957A4F-C2DA-4CAC-A2F9-B304888A058D}" type="pres">
      <dgm:prSet presAssocID="{900DF16C-9212-46FA-AB5C-2A21719EF253}" presName="accent_6" presStyleCnt="0"/>
      <dgm:spPr/>
    </dgm:pt>
    <dgm:pt modelId="{DFC0137C-6467-4BCA-A69C-43EB586623C4}" type="pres">
      <dgm:prSet presAssocID="{900DF16C-9212-46FA-AB5C-2A21719EF253}" presName="accentRepeatNode" presStyleLbl="solidFgAcc1" presStyleIdx="5" presStyleCnt="6"/>
      <dgm:spPr/>
    </dgm:pt>
  </dgm:ptLst>
  <dgm:cxnLst>
    <dgm:cxn modelId="{2ED5EE51-3268-426F-AF3F-C63018F753BB}" srcId="{1DBBA5B3-7138-43CB-815E-EB89D2CF2777}" destId="{5AB4FA27-3D1B-4531-B0F0-7144AD9CE247}" srcOrd="1" destOrd="0" parTransId="{6F47E293-1663-49BC-94EC-3468DACBB8F7}" sibTransId="{FB78B3C4-81F7-4687-A9A9-F15F8FD5242A}"/>
    <dgm:cxn modelId="{6615DEC3-096D-4B9D-9815-A6DC91E7FB00}" srcId="{1DBBA5B3-7138-43CB-815E-EB89D2CF2777}" destId="{5FF911B5-A656-4A21-940C-74882E478372}" srcOrd="3" destOrd="0" parTransId="{B99920DE-333A-40B2-8C78-C76A1E5D3AD8}" sibTransId="{DBBCD588-91A9-4C59-B924-98857B9A917D}"/>
    <dgm:cxn modelId="{AA256709-F01D-4A82-A061-25F4679B7C4F}" srcId="{1DBBA5B3-7138-43CB-815E-EB89D2CF2777}" destId="{4640336E-925D-4E62-A6FB-483527C91340}" srcOrd="0" destOrd="0" parTransId="{984788F8-CC24-4FAB-A054-9104BAB7DBD8}" sibTransId="{A2D61576-23AD-4BFA-AA9E-FCD4DC70DF65}"/>
    <dgm:cxn modelId="{07248C52-413A-4A32-B76D-585E4107EAF3}" srcId="{1DBBA5B3-7138-43CB-815E-EB89D2CF2777}" destId="{900DF16C-9212-46FA-AB5C-2A21719EF253}" srcOrd="5" destOrd="0" parTransId="{832C9B83-E9D0-491D-9890-4E26218C3C2B}" sibTransId="{901BD175-81EC-438A-971F-EFC752EC2118}"/>
    <dgm:cxn modelId="{E4C3D924-0AE6-409E-8C0B-4249F3BD6BB8}" srcId="{1DBBA5B3-7138-43CB-815E-EB89D2CF2777}" destId="{6296CAAC-FE1F-4E36-A6B5-3316854FF888}" srcOrd="4" destOrd="0" parTransId="{E5CC16DC-5F74-43FA-AFF5-DC162F7F4E35}" sibTransId="{78030FD7-86DA-426E-9996-078F14B1E0E1}"/>
    <dgm:cxn modelId="{E1854A95-3510-4489-AB80-18001FF8C509}" type="presOf" srcId="{4640336E-925D-4E62-A6FB-483527C91340}" destId="{DE9EC6B2-8578-4073-87A6-A5E749304A42}" srcOrd="0" destOrd="0" presId="urn:microsoft.com/office/officeart/2008/layout/VerticalCurvedList"/>
    <dgm:cxn modelId="{C4EB8F79-5FB1-4082-86D0-B2C57E345172}" type="presOf" srcId="{900DF16C-9212-46FA-AB5C-2A21719EF253}" destId="{44FBCE5D-EA17-4ACF-8ADA-0CE77746B00A}" srcOrd="0" destOrd="0" presId="urn:microsoft.com/office/officeart/2008/layout/VerticalCurvedList"/>
    <dgm:cxn modelId="{511A35CF-50A7-43E7-9774-25A571A91931}" srcId="{1DBBA5B3-7138-43CB-815E-EB89D2CF2777}" destId="{A0FA9562-A230-4ED2-87E1-A6379AE8BF46}" srcOrd="2" destOrd="0" parTransId="{7DEE3C87-67C6-4640-89BB-CEAAA76D05E3}" sibTransId="{A54C4D1A-B738-4DF9-98A2-67AE397E3E15}"/>
    <dgm:cxn modelId="{51EF2058-37A9-4253-895E-74E4B450F04D}" type="presOf" srcId="{A0FA9562-A230-4ED2-87E1-A6379AE8BF46}" destId="{80DE7778-B97D-4000-84FB-29F18FBCE054}" srcOrd="0" destOrd="0" presId="urn:microsoft.com/office/officeart/2008/layout/VerticalCurvedList"/>
    <dgm:cxn modelId="{DB54FB3A-CD92-4C5C-9647-F3EBB6BF9E1D}" type="presOf" srcId="{6296CAAC-FE1F-4E36-A6B5-3316854FF888}" destId="{468FB385-5FB0-425B-B68F-5EB1F78A99C2}" srcOrd="0" destOrd="0" presId="urn:microsoft.com/office/officeart/2008/layout/VerticalCurvedList"/>
    <dgm:cxn modelId="{E57557ED-A700-4980-B9AD-E242089AD6DF}" type="presOf" srcId="{A2D61576-23AD-4BFA-AA9E-FCD4DC70DF65}" destId="{1385435C-4D23-4E4D-9157-80900B73B25E}" srcOrd="0" destOrd="0" presId="urn:microsoft.com/office/officeart/2008/layout/VerticalCurvedList"/>
    <dgm:cxn modelId="{BBB2F569-0807-4B46-89D6-03D7545EDEC4}" type="presOf" srcId="{5AB4FA27-3D1B-4531-B0F0-7144AD9CE247}" destId="{3C9FA2A5-F41F-497E-B095-64DD0CAE9A72}" srcOrd="0" destOrd="0" presId="urn:microsoft.com/office/officeart/2008/layout/VerticalCurvedList"/>
    <dgm:cxn modelId="{0AE50446-8DEC-4B53-973C-7A128536C49E}" type="presOf" srcId="{5FF911B5-A656-4A21-940C-74882E478372}" destId="{05F86E15-62F1-41F1-96FB-96B31C510618}" srcOrd="0" destOrd="0" presId="urn:microsoft.com/office/officeart/2008/layout/VerticalCurvedList"/>
    <dgm:cxn modelId="{21CBC437-3FA3-44FF-B3D0-FDB20F8ACAF4}" type="presOf" srcId="{1DBBA5B3-7138-43CB-815E-EB89D2CF2777}" destId="{8BFDBDE4-ABF9-4194-94AE-4971A4555B78}" srcOrd="0" destOrd="0" presId="urn:microsoft.com/office/officeart/2008/layout/VerticalCurvedList"/>
    <dgm:cxn modelId="{EB6E7DD2-F547-4CD0-B3E2-EEE17E5EE3E4}" type="presParOf" srcId="{8BFDBDE4-ABF9-4194-94AE-4971A4555B78}" destId="{B7E2767D-B47E-4E60-91B1-68FC2CD57DD2}" srcOrd="0" destOrd="0" presId="urn:microsoft.com/office/officeart/2008/layout/VerticalCurvedList"/>
    <dgm:cxn modelId="{3F1F065D-22E7-4627-968E-191AAE668D25}" type="presParOf" srcId="{B7E2767D-B47E-4E60-91B1-68FC2CD57DD2}" destId="{D354C75D-19A8-47A9-AF9F-6AA33ACC9F69}" srcOrd="0" destOrd="0" presId="urn:microsoft.com/office/officeart/2008/layout/VerticalCurvedList"/>
    <dgm:cxn modelId="{44EE2E63-2730-4ED6-B11D-296D660B4A42}" type="presParOf" srcId="{D354C75D-19A8-47A9-AF9F-6AA33ACC9F69}" destId="{E02459C7-3A7F-48B3-8BEE-3DDF0E23EFBA}" srcOrd="0" destOrd="0" presId="urn:microsoft.com/office/officeart/2008/layout/VerticalCurvedList"/>
    <dgm:cxn modelId="{ECCC3E54-CBC9-414E-ACA9-E9244B1DE7F1}" type="presParOf" srcId="{D354C75D-19A8-47A9-AF9F-6AA33ACC9F69}" destId="{1385435C-4D23-4E4D-9157-80900B73B25E}" srcOrd="1" destOrd="0" presId="urn:microsoft.com/office/officeart/2008/layout/VerticalCurvedList"/>
    <dgm:cxn modelId="{C5103482-D527-4D93-90A9-74814376C18F}" type="presParOf" srcId="{D354C75D-19A8-47A9-AF9F-6AA33ACC9F69}" destId="{731254CE-E2D6-4430-9E7A-ADAF473E92AE}" srcOrd="2" destOrd="0" presId="urn:microsoft.com/office/officeart/2008/layout/VerticalCurvedList"/>
    <dgm:cxn modelId="{3A1DF5CD-CCA2-4404-9E3F-312D11CF5AC9}" type="presParOf" srcId="{D354C75D-19A8-47A9-AF9F-6AA33ACC9F69}" destId="{158CA8B0-25A8-4640-8947-E5462BF3283D}" srcOrd="3" destOrd="0" presId="urn:microsoft.com/office/officeart/2008/layout/VerticalCurvedList"/>
    <dgm:cxn modelId="{D791BCAC-64F1-4576-8720-988A49F58671}" type="presParOf" srcId="{B7E2767D-B47E-4E60-91B1-68FC2CD57DD2}" destId="{DE9EC6B2-8578-4073-87A6-A5E749304A42}" srcOrd="1" destOrd="0" presId="urn:microsoft.com/office/officeart/2008/layout/VerticalCurvedList"/>
    <dgm:cxn modelId="{342CE90B-53ED-41C8-A17C-6E8CEBD5DA01}" type="presParOf" srcId="{B7E2767D-B47E-4E60-91B1-68FC2CD57DD2}" destId="{0157D8D2-91B0-4FD1-9E38-41A3FD424416}" srcOrd="2" destOrd="0" presId="urn:microsoft.com/office/officeart/2008/layout/VerticalCurvedList"/>
    <dgm:cxn modelId="{52248B63-B673-4557-9CC9-3887534269AE}" type="presParOf" srcId="{0157D8D2-91B0-4FD1-9E38-41A3FD424416}" destId="{93F1E898-B36F-4556-B360-6EB39C8A5DC5}" srcOrd="0" destOrd="0" presId="urn:microsoft.com/office/officeart/2008/layout/VerticalCurvedList"/>
    <dgm:cxn modelId="{2E766B1B-6745-4A71-92F6-C36EA5050B53}" type="presParOf" srcId="{B7E2767D-B47E-4E60-91B1-68FC2CD57DD2}" destId="{3C9FA2A5-F41F-497E-B095-64DD0CAE9A72}" srcOrd="3" destOrd="0" presId="urn:microsoft.com/office/officeart/2008/layout/VerticalCurvedList"/>
    <dgm:cxn modelId="{5A9D5016-3B92-49A4-835D-183B8D1C989C}" type="presParOf" srcId="{B7E2767D-B47E-4E60-91B1-68FC2CD57DD2}" destId="{151CCEC8-6C01-4BC3-9EA0-A8EE1C8495A9}" srcOrd="4" destOrd="0" presId="urn:microsoft.com/office/officeart/2008/layout/VerticalCurvedList"/>
    <dgm:cxn modelId="{74549C02-E5CB-438B-85B8-0AEA3140FFEF}" type="presParOf" srcId="{151CCEC8-6C01-4BC3-9EA0-A8EE1C8495A9}" destId="{E523D2B5-37E7-4E24-9775-DB8F9DCA8D0B}" srcOrd="0" destOrd="0" presId="urn:microsoft.com/office/officeart/2008/layout/VerticalCurvedList"/>
    <dgm:cxn modelId="{380CEF67-98E7-441B-96CC-F2C1EC2409A1}" type="presParOf" srcId="{B7E2767D-B47E-4E60-91B1-68FC2CD57DD2}" destId="{80DE7778-B97D-4000-84FB-29F18FBCE054}" srcOrd="5" destOrd="0" presId="urn:microsoft.com/office/officeart/2008/layout/VerticalCurvedList"/>
    <dgm:cxn modelId="{2B670FB0-5095-4454-8D1B-6D695722D7DF}" type="presParOf" srcId="{B7E2767D-B47E-4E60-91B1-68FC2CD57DD2}" destId="{04C726BD-77CD-4DCA-B2E0-8E69DAEFBE56}" srcOrd="6" destOrd="0" presId="urn:microsoft.com/office/officeart/2008/layout/VerticalCurvedList"/>
    <dgm:cxn modelId="{91979F0C-8E38-429C-9DB4-4805197ECB1A}" type="presParOf" srcId="{04C726BD-77CD-4DCA-B2E0-8E69DAEFBE56}" destId="{BDEDDDAD-90AE-4262-937F-584BB7EABD46}" srcOrd="0" destOrd="0" presId="urn:microsoft.com/office/officeart/2008/layout/VerticalCurvedList"/>
    <dgm:cxn modelId="{3DAC40D2-F31F-4DD3-8F5D-B47705E7009C}" type="presParOf" srcId="{B7E2767D-B47E-4E60-91B1-68FC2CD57DD2}" destId="{05F86E15-62F1-41F1-96FB-96B31C510618}" srcOrd="7" destOrd="0" presId="urn:microsoft.com/office/officeart/2008/layout/VerticalCurvedList"/>
    <dgm:cxn modelId="{99891BEC-4C21-4574-97DA-76BDCACC0E6A}" type="presParOf" srcId="{B7E2767D-B47E-4E60-91B1-68FC2CD57DD2}" destId="{392ED7C3-7FE6-4BE0-B844-0C53C818D1C4}" srcOrd="8" destOrd="0" presId="urn:microsoft.com/office/officeart/2008/layout/VerticalCurvedList"/>
    <dgm:cxn modelId="{8697FC29-BF22-4A0E-993E-47F97197CB3B}" type="presParOf" srcId="{392ED7C3-7FE6-4BE0-B844-0C53C818D1C4}" destId="{6FB20E6F-33CD-4127-B699-3931441357A0}" srcOrd="0" destOrd="0" presId="urn:microsoft.com/office/officeart/2008/layout/VerticalCurvedList"/>
    <dgm:cxn modelId="{C1C506AE-4AD8-4CA1-BA50-A979502FD6F3}" type="presParOf" srcId="{B7E2767D-B47E-4E60-91B1-68FC2CD57DD2}" destId="{468FB385-5FB0-425B-B68F-5EB1F78A99C2}" srcOrd="9" destOrd="0" presId="urn:microsoft.com/office/officeart/2008/layout/VerticalCurvedList"/>
    <dgm:cxn modelId="{8C93D987-25DA-47C0-BFD1-649409B1F97C}" type="presParOf" srcId="{B7E2767D-B47E-4E60-91B1-68FC2CD57DD2}" destId="{DF21406B-38B9-4075-9124-55BA7D97B037}" srcOrd="10" destOrd="0" presId="urn:microsoft.com/office/officeart/2008/layout/VerticalCurvedList"/>
    <dgm:cxn modelId="{22B17749-20C2-44F7-A8E6-B01FB917538B}" type="presParOf" srcId="{DF21406B-38B9-4075-9124-55BA7D97B037}" destId="{3E9027E7-3D40-4DE6-A0EE-275EF6B1EAF0}" srcOrd="0" destOrd="0" presId="urn:microsoft.com/office/officeart/2008/layout/VerticalCurvedList"/>
    <dgm:cxn modelId="{2D72DAEB-D54F-401B-A287-6933959917C0}" type="presParOf" srcId="{B7E2767D-B47E-4E60-91B1-68FC2CD57DD2}" destId="{44FBCE5D-EA17-4ACF-8ADA-0CE77746B00A}" srcOrd="11" destOrd="0" presId="urn:microsoft.com/office/officeart/2008/layout/VerticalCurvedList"/>
    <dgm:cxn modelId="{C61D6BAD-FFD6-4F1F-9E18-BD1822435F6E}" type="presParOf" srcId="{B7E2767D-B47E-4E60-91B1-68FC2CD57DD2}" destId="{96957A4F-C2DA-4CAC-A2F9-B304888A058D}" srcOrd="12" destOrd="0" presId="urn:microsoft.com/office/officeart/2008/layout/VerticalCurvedList"/>
    <dgm:cxn modelId="{1737262B-74A8-4C26-95C1-F1F9E6E282FF}" type="presParOf" srcId="{96957A4F-C2DA-4CAC-A2F9-B304888A058D}" destId="{DFC0137C-6467-4BCA-A69C-43EB586623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D843E7-85A5-41ED-BC33-60269F989E77}" type="doc">
      <dgm:prSet loTypeId="urn:microsoft.com/office/officeart/2009/layout/CircleArrowProcess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B62E9A5-D278-45B1-8CCD-382E4AE7ED8F}">
      <dgm:prSet phldrT="[Text]"/>
      <dgm:spPr/>
      <dgm:t>
        <a:bodyPr/>
        <a:lstStyle/>
        <a:p>
          <a:r>
            <a:rPr lang="ro-RO" dirty="0"/>
            <a:t>Măsurători</a:t>
          </a:r>
          <a:endParaRPr lang="en-US" dirty="0"/>
        </a:p>
      </dgm:t>
    </dgm:pt>
    <dgm:pt modelId="{A2C17CDC-9199-4747-81FB-8A2AB1631461}" type="parTrans" cxnId="{F7CF836C-4015-4255-B7D3-14278EC88C9C}">
      <dgm:prSet/>
      <dgm:spPr/>
      <dgm:t>
        <a:bodyPr/>
        <a:lstStyle/>
        <a:p>
          <a:endParaRPr lang="en-US"/>
        </a:p>
      </dgm:t>
    </dgm:pt>
    <dgm:pt modelId="{FC92AB9E-0F02-4494-A0F7-F932E4B9E699}" type="sibTrans" cxnId="{F7CF836C-4015-4255-B7D3-14278EC88C9C}">
      <dgm:prSet/>
      <dgm:spPr/>
      <dgm:t>
        <a:bodyPr/>
        <a:lstStyle/>
        <a:p>
          <a:endParaRPr lang="en-US"/>
        </a:p>
      </dgm:t>
    </dgm:pt>
    <dgm:pt modelId="{4B91C97B-A8BA-4515-8C5B-0207E7CA3603}">
      <dgm:prSet phldrT="[Text]"/>
      <dgm:spPr/>
      <dgm:t>
        <a:bodyPr/>
        <a:lstStyle/>
        <a:p>
          <a:r>
            <a:rPr lang="ro-RO" dirty="0"/>
            <a:t>Parametrii calculați</a:t>
          </a:r>
          <a:endParaRPr lang="en-US" dirty="0"/>
        </a:p>
      </dgm:t>
    </dgm:pt>
    <dgm:pt modelId="{C59131F7-EF5A-4890-8E04-7CB2030391FF}" type="parTrans" cxnId="{89D3BB17-4D4A-4B95-8234-167DAEF0AE64}">
      <dgm:prSet/>
      <dgm:spPr/>
      <dgm:t>
        <a:bodyPr/>
        <a:lstStyle/>
        <a:p>
          <a:endParaRPr lang="en-US"/>
        </a:p>
      </dgm:t>
    </dgm:pt>
    <dgm:pt modelId="{304A03E9-6388-49BF-8401-027532D6E639}" type="sibTrans" cxnId="{89D3BB17-4D4A-4B95-8234-167DAEF0AE64}">
      <dgm:prSet/>
      <dgm:spPr/>
      <dgm:t>
        <a:bodyPr/>
        <a:lstStyle/>
        <a:p>
          <a:endParaRPr lang="en-US"/>
        </a:p>
      </dgm:t>
    </dgm:pt>
    <dgm:pt modelId="{6F0642C1-B631-4A93-AB59-D99FA50C425B}">
      <dgm:prSet phldrT="[Text]"/>
      <dgm:spPr/>
      <dgm:t>
        <a:bodyPr/>
        <a:lstStyle/>
        <a:p>
          <a:r>
            <a:rPr lang="ro-RO" dirty="0"/>
            <a:t>Simulare model</a:t>
          </a:r>
          <a:endParaRPr lang="en-US" dirty="0"/>
        </a:p>
      </dgm:t>
    </dgm:pt>
    <dgm:pt modelId="{0787D577-F47B-4C90-A44E-C54119B72238}" type="parTrans" cxnId="{052040FF-815C-495D-B9FF-E6790852F79E}">
      <dgm:prSet/>
      <dgm:spPr/>
      <dgm:t>
        <a:bodyPr/>
        <a:lstStyle/>
        <a:p>
          <a:endParaRPr lang="en-US"/>
        </a:p>
      </dgm:t>
    </dgm:pt>
    <dgm:pt modelId="{0F914AE9-3961-4E0F-8155-644A79089954}" type="sibTrans" cxnId="{052040FF-815C-495D-B9FF-E6790852F79E}">
      <dgm:prSet/>
      <dgm:spPr/>
      <dgm:t>
        <a:bodyPr/>
        <a:lstStyle/>
        <a:p>
          <a:endParaRPr lang="en-US"/>
        </a:p>
      </dgm:t>
    </dgm:pt>
    <dgm:pt modelId="{CDB8AD2C-C4F2-4CBA-A089-BA3A274046AA}">
      <dgm:prSet phldrT="[Text]"/>
      <dgm:spPr/>
      <dgm:t>
        <a:bodyPr/>
        <a:lstStyle/>
        <a:p>
          <a:r>
            <a:rPr lang="ro-RO" dirty="0"/>
            <a:t>Analiză senzitivitate</a:t>
          </a:r>
          <a:endParaRPr lang="en-US" dirty="0"/>
        </a:p>
      </dgm:t>
    </dgm:pt>
    <dgm:pt modelId="{869414F0-004A-49C7-AC19-B659277F7C77}" type="parTrans" cxnId="{3DB1EE29-0913-4FC7-B467-561AB2A5CF7B}">
      <dgm:prSet/>
      <dgm:spPr/>
      <dgm:t>
        <a:bodyPr/>
        <a:lstStyle/>
        <a:p>
          <a:endParaRPr lang="en-US"/>
        </a:p>
      </dgm:t>
    </dgm:pt>
    <dgm:pt modelId="{B0F4B136-9842-4C4F-8DC8-9460D105E698}" type="sibTrans" cxnId="{3DB1EE29-0913-4FC7-B467-561AB2A5CF7B}">
      <dgm:prSet/>
      <dgm:spPr/>
      <dgm:t>
        <a:bodyPr/>
        <a:lstStyle/>
        <a:p>
          <a:endParaRPr lang="en-US"/>
        </a:p>
      </dgm:t>
    </dgm:pt>
    <dgm:pt modelId="{E24B9613-226A-4FCF-A97A-64D3FD07704F}">
      <dgm:prSet phldrT="[Text]"/>
      <dgm:spPr/>
      <dgm:t>
        <a:bodyPr/>
        <a:lstStyle/>
        <a:p>
          <a:r>
            <a:rPr lang="ro-RO" dirty="0"/>
            <a:t>Calibrare</a:t>
          </a:r>
          <a:endParaRPr lang="en-US" dirty="0"/>
        </a:p>
      </dgm:t>
    </dgm:pt>
    <dgm:pt modelId="{EC8A0532-991B-4467-BDF1-4FCDBFB13A4D}" type="parTrans" cxnId="{B68A2C46-3236-4A20-B871-D4719C65E254}">
      <dgm:prSet/>
      <dgm:spPr/>
      <dgm:t>
        <a:bodyPr/>
        <a:lstStyle/>
        <a:p>
          <a:endParaRPr lang="en-US"/>
        </a:p>
      </dgm:t>
    </dgm:pt>
    <dgm:pt modelId="{B5A865B4-37A3-401F-854D-B6683E22AB24}" type="sibTrans" cxnId="{B68A2C46-3236-4A20-B871-D4719C65E254}">
      <dgm:prSet/>
      <dgm:spPr/>
      <dgm:t>
        <a:bodyPr/>
        <a:lstStyle/>
        <a:p>
          <a:endParaRPr lang="en-US"/>
        </a:p>
      </dgm:t>
    </dgm:pt>
    <dgm:pt modelId="{450E0447-585A-4DD5-9C55-EF49D0025337}" type="pres">
      <dgm:prSet presAssocID="{A1D843E7-85A5-41ED-BC33-60269F989E7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9CDFBFD1-2126-4EF5-9C3A-C8DB25AEA100}" type="pres">
      <dgm:prSet presAssocID="{5B62E9A5-D278-45B1-8CCD-382E4AE7ED8F}" presName="Accent1" presStyleCnt="0"/>
      <dgm:spPr/>
    </dgm:pt>
    <dgm:pt modelId="{C10F795A-7604-4B4C-BEB8-64CA480F01B8}" type="pres">
      <dgm:prSet presAssocID="{5B62E9A5-D278-45B1-8CCD-382E4AE7ED8F}" presName="Accent" presStyleLbl="node1" presStyleIdx="0" presStyleCnt="5"/>
      <dgm:spPr/>
    </dgm:pt>
    <dgm:pt modelId="{6F6A14FD-C3D6-43F7-8A99-D632352D9119}" type="pres">
      <dgm:prSet presAssocID="{5B62E9A5-D278-45B1-8CCD-382E4AE7ED8F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90DDE9-CCB2-4FD8-BBAC-E5FAF42434BE}" type="pres">
      <dgm:prSet presAssocID="{CDB8AD2C-C4F2-4CBA-A089-BA3A274046AA}" presName="Accent2" presStyleCnt="0"/>
      <dgm:spPr/>
    </dgm:pt>
    <dgm:pt modelId="{20298C27-37F9-4611-B67A-DCD77857B789}" type="pres">
      <dgm:prSet presAssocID="{CDB8AD2C-C4F2-4CBA-A089-BA3A274046AA}" presName="Accent" presStyleLbl="node1" presStyleIdx="1" presStyleCnt="5"/>
      <dgm:spPr/>
    </dgm:pt>
    <dgm:pt modelId="{15F46034-C893-4BAA-8185-ED8FAD305518}" type="pres">
      <dgm:prSet presAssocID="{CDB8AD2C-C4F2-4CBA-A089-BA3A274046AA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B3735D-18B0-4BA7-AF8E-EA6EB55A97F1}" type="pres">
      <dgm:prSet presAssocID="{E24B9613-226A-4FCF-A97A-64D3FD07704F}" presName="Accent3" presStyleCnt="0"/>
      <dgm:spPr/>
    </dgm:pt>
    <dgm:pt modelId="{3093BF67-4C88-4C31-9EA3-5F0F840116D7}" type="pres">
      <dgm:prSet presAssocID="{E24B9613-226A-4FCF-A97A-64D3FD07704F}" presName="Accent" presStyleLbl="node1" presStyleIdx="2" presStyleCnt="5"/>
      <dgm:spPr/>
    </dgm:pt>
    <dgm:pt modelId="{7B64E2C9-A85A-4A00-956C-F772CEE9D2FC}" type="pres">
      <dgm:prSet presAssocID="{E24B9613-226A-4FCF-A97A-64D3FD07704F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D68675-9C7E-403A-A0EE-7586AF1A6C10}" type="pres">
      <dgm:prSet presAssocID="{4B91C97B-A8BA-4515-8C5B-0207E7CA3603}" presName="Accent4" presStyleCnt="0"/>
      <dgm:spPr/>
    </dgm:pt>
    <dgm:pt modelId="{2B4B499C-BCE8-4DAC-95DA-FC2C601B3652}" type="pres">
      <dgm:prSet presAssocID="{4B91C97B-A8BA-4515-8C5B-0207E7CA3603}" presName="Accent" presStyleLbl="node1" presStyleIdx="3" presStyleCnt="5"/>
      <dgm:spPr/>
    </dgm:pt>
    <dgm:pt modelId="{19104078-D9CD-4B12-AEEB-91AC5F040AD1}" type="pres">
      <dgm:prSet presAssocID="{4B91C97B-A8BA-4515-8C5B-0207E7CA3603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595560-464F-4788-BC85-04A48BFF71ED}" type="pres">
      <dgm:prSet presAssocID="{6F0642C1-B631-4A93-AB59-D99FA50C425B}" presName="Accent5" presStyleCnt="0"/>
      <dgm:spPr/>
    </dgm:pt>
    <dgm:pt modelId="{6607DDD5-8722-4CF6-AC41-36705B7EDF2A}" type="pres">
      <dgm:prSet presAssocID="{6F0642C1-B631-4A93-AB59-D99FA50C425B}" presName="Accent" presStyleLbl="node1" presStyleIdx="4" presStyleCnt="5"/>
      <dgm:spPr/>
    </dgm:pt>
    <dgm:pt modelId="{3DD6CFFE-BD97-4452-B663-0F6595A585B0}" type="pres">
      <dgm:prSet presAssocID="{6F0642C1-B631-4A93-AB59-D99FA50C425B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DB1EE29-0913-4FC7-B467-561AB2A5CF7B}" srcId="{A1D843E7-85A5-41ED-BC33-60269F989E77}" destId="{CDB8AD2C-C4F2-4CBA-A089-BA3A274046AA}" srcOrd="1" destOrd="0" parTransId="{869414F0-004A-49C7-AC19-B659277F7C77}" sibTransId="{B0F4B136-9842-4C4F-8DC8-9460D105E698}"/>
    <dgm:cxn modelId="{052040FF-815C-495D-B9FF-E6790852F79E}" srcId="{A1D843E7-85A5-41ED-BC33-60269F989E77}" destId="{6F0642C1-B631-4A93-AB59-D99FA50C425B}" srcOrd="4" destOrd="0" parTransId="{0787D577-F47B-4C90-A44E-C54119B72238}" sibTransId="{0F914AE9-3961-4E0F-8155-644A79089954}"/>
    <dgm:cxn modelId="{A136DB8F-ABE9-40E0-BBC6-FEE24B5D5089}" type="presOf" srcId="{E24B9613-226A-4FCF-A97A-64D3FD07704F}" destId="{7B64E2C9-A85A-4A00-956C-F772CEE9D2FC}" srcOrd="0" destOrd="0" presId="urn:microsoft.com/office/officeart/2009/layout/CircleArrowProcess"/>
    <dgm:cxn modelId="{CA31A27B-1633-4BBD-99B3-461EA068ED98}" type="presOf" srcId="{6F0642C1-B631-4A93-AB59-D99FA50C425B}" destId="{3DD6CFFE-BD97-4452-B663-0F6595A585B0}" srcOrd="0" destOrd="0" presId="urn:microsoft.com/office/officeart/2009/layout/CircleArrowProcess"/>
    <dgm:cxn modelId="{255EF073-A487-4041-B532-88B642DFCDD9}" type="presOf" srcId="{A1D843E7-85A5-41ED-BC33-60269F989E77}" destId="{450E0447-585A-4DD5-9C55-EF49D0025337}" srcOrd="0" destOrd="0" presId="urn:microsoft.com/office/officeart/2009/layout/CircleArrowProcess"/>
    <dgm:cxn modelId="{225C0DA3-9A2E-43BC-8DEC-F2E998A1BA86}" type="presOf" srcId="{5B62E9A5-D278-45B1-8CCD-382E4AE7ED8F}" destId="{6F6A14FD-C3D6-43F7-8A99-D632352D9119}" srcOrd="0" destOrd="0" presId="urn:microsoft.com/office/officeart/2009/layout/CircleArrowProcess"/>
    <dgm:cxn modelId="{B68A2C46-3236-4A20-B871-D4719C65E254}" srcId="{A1D843E7-85A5-41ED-BC33-60269F989E77}" destId="{E24B9613-226A-4FCF-A97A-64D3FD07704F}" srcOrd="2" destOrd="0" parTransId="{EC8A0532-991B-4467-BDF1-4FCDBFB13A4D}" sibTransId="{B5A865B4-37A3-401F-854D-B6683E22AB24}"/>
    <dgm:cxn modelId="{DC22143B-DA3B-4D24-AD1F-12914591C154}" type="presOf" srcId="{4B91C97B-A8BA-4515-8C5B-0207E7CA3603}" destId="{19104078-D9CD-4B12-AEEB-91AC5F040AD1}" srcOrd="0" destOrd="0" presId="urn:microsoft.com/office/officeart/2009/layout/CircleArrowProcess"/>
    <dgm:cxn modelId="{F7CF836C-4015-4255-B7D3-14278EC88C9C}" srcId="{A1D843E7-85A5-41ED-BC33-60269F989E77}" destId="{5B62E9A5-D278-45B1-8CCD-382E4AE7ED8F}" srcOrd="0" destOrd="0" parTransId="{A2C17CDC-9199-4747-81FB-8A2AB1631461}" sibTransId="{FC92AB9E-0F02-4494-A0F7-F932E4B9E699}"/>
    <dgm:cxn modelId="{EF2C85ED-9AB9-450C-9E03-18809C3BE179}" type="presOf" srcId="{CDB8AD2C-C4F2-4CBA-A089-BA3A274046AA}" destId="{15F46034-C893-4BAA-8185-ED8FAD305518}" srcOrd="0" destOrd="0" presId="urn:microsoft.com/office/officeart/2009/layout/CircleArrowProcess"/>
    <dgm:cxn modelId="{89D3BB17-4D4A-4B95-8234-167DAEF0AE64}" srcId="{A1D843E7-85A5-41ED-BC33-60269F989E77}" destId="{4B91C97B-A8BA-4515-8C5B-0207E7CA3603}" srcOrd="3" destOrd="0" parTransId="{C59131F7-EF5A-4890-8E04-7CB2030391FF}" sibTransId="{304A03E9-6388-49BF-8401-027532D6E639}"/>
    <dgm:cxn modelId="{9565FD45-5212-463D-AD41-54D676DB10B8}" type="presParOf" srcId="{450E0447-585A-4DD5-9C55-EF49D0025337}" destId="{9CDFBFD1-2126-4EF5-9C3A-C8DB25AEA100}" srcOrd="0" destOrd="0" presId="urn:microsoft.com/office/officeart/2009/layout/CircleArrowProcess"/>
    <dgm:cxn modelId="{927E1A69-687D-4EFD-AF9B-A1FFFF70DC19}" type="presParOf" srcId="{9CDFBFD1-2126-4EF5-9C3A-C8DB25AEA100}" destId="{C10F795A-7604-4B4C-BEB8-64CA480F01B8}" srcOrd="0" destOrd="0" presId="urn:microsoft.com/office/officeart/2009/layout/CircleArrowProcess"/>
    <dgm:cxn modelId="{A67738AD-673F-4FB9-89D7-4361C9B7EC4C}" type="presParOf" srcId="{450E0447-585A-4DD5-9C55-EF49D0025337}" destId="{6F6A14FD-C3D6-43F7-8A99-D632352D9119}" srcOrd="1" destOrd="0" presId="urn:microsoft.com/office/officeart/2009/layout/CircleArrowProcess"/>
    <dgm:cxn modelId="{70041240-2EA0-47C4-87C6-F48132525604}" type="presParOf" srcId="{450E0447-585A-4DD5-9C55-EF49D0025337}" destId="{EC90DDE9-CCB2-4FD8-BBAC-E5FAF42434BE}" srcOrd="2" destOrd="0" presId="urn:microsoft.com/office/officeart/2009/layout/CircleArrowProcess"/>
    <dgm:cxn modelId="{71F11EEB-246E-41C7-AFC9-5A4A16B216EF}" type="presParOf" srcId="{EC90DDE9-CCB2-4FD8-BBAC-E5FAF42434BE}" destId="{20298C27-37F9-4611-B67A-DCD77857B789}" srcOrd="0" destOrd="0" presId="urn:microsoft.com/office/officeart/2009/layout/CircleArrowProcess"/>
    <dgm:cxn modelId="{AC3F2F86-E460-4DA7-A120-4418E66E7A56}" type="presParOf" srcId="{450E0447-585A-4DD5-9C55-EF49D0025337}" destId="{15F46034-C893-4BAA-8185-ED8FAD305518}" srcOrd="3" destOrd="0" presId="urn:microsoft.com/office/officeart/2009/layout/CircleArrowProcess"/>
    <dgm:cxn modelId="{121BD2DB-A07D-4612-B242-13CB3B7DD6C4}" type="presParOf" srcId="{450E0447-585A-4DD5-9C55-EF49D0025337}" destId="{93B3735D-18B0-4BA7-AF8E-EA6EB55A97F1}" srcOrd="4" destOrd="0" presId="urn:microsoft.com/office/officeart/2009/layout/CircleArrowProcess"/>
    <dgm:cxn modelId="{634AC8D2-4094-4ABA-85BC-44CC8EC2C0E6}" type="presParOf" srcId="{93B3735D-18B0-4BA7-AF8E-EA6EB55A97F1}" destId="{3093BF67-4C88-4C31-9EA3-5F0F840116D7}" srcOrd="0" destOrd="0" presId="urn:microsoft.com/office/officeart/2009/layout/CircleArrowProcess"/>
    <dgm:cxn modelId="{634FF451-AD16-42B8-B454-2496810715C2}" type="presParOf" srcId="{450E0447-585A-4DD5-9C55-EF49D0025337}" destId="{7B64E2C9-A85A-4A00-956C-F772CEE9D2FC}" srcOrd="5" destOrd="0" presId="urn:microsoft.com/office/officeart/2009/layout/CircleArrowProcess"/>
    <dgm:cxn modelId="{D7786536-C7EE-4939-8D86-65F494F0EC5B}" type="presParOf" srcId="{450E0447-585A-4DD5-9C55-EF49D0025337}" destId="{31D68675-9C7E-403A-A0EE-7586AF1A6C10}" srcOrd="6" destOrd="0" presId="urn:microsoft.com/office/officeart/2009/layout/CircleArrowProcess"/>
    <dgm:cxn modelId="{91FD6454-61B9-452D-B058-DCB3A6606B58}" type="presParOf" srcId="{31D68675-9C7E-403A-A0EE-7586AF1A6C10}" destId="{2B4B499C-BCE8-4DAC-95DA-FC2C601B3652}" srcOrd="0" destOrd="0" presId="urn:microsoft.com/office/officeart/2009/layout/CircleArrowProcess"/>
    <dgm:cxn modelId="{0BB965FF-09C9-4178-BB7C-12B1FEF08CE4}" type="presParOf" srcId="{450E0447-585A-4DD5-9C55-EF49D0025337}" destId="{19104078-D9CD-4B12-AEEB-91AC5F040AD1}" srcOrd="7" destOrd="0" presId="urn:microsoft.com/office/officeart/2009/layout/CircleArrowProcess"/>
    <dgm:cxn modelId="{CC740BF8-0F33-4E2B-9DF1-B834A2C0FE8C}" type="presParOf" srcId="{450E0447-585A-4DD5-9C55-EF49D0025337}" destId="{79595560-464F-4788-BC85-04A48BFF71ED}" srcOrd="8" destOrd="0" presId="urn:microsoft.com/office/officeart/2009/layout/CircleArrowProcess"/>
    <dgm:cxn modelId="{FB56F4CB-5FF5-4E56-8544-E1660FCBDAE5}" type="presParOf" srcId="{79595560-464F-4788-BC85-04A48BFF71ED}" destId="{6607DDD5-8722-4CF6-AC41-36705B7EDF2A}" srcOrd="0" destOrd="0" presId="urn:microsoft.com/office/officeart/2009/layout/CircleArrowProcess"/>
    <dgm:cxn modelId="{ADBE7514-3C4E-46FB-9790-1A299BF70665}" type="presParOf" srcId="{450E0447-585A-4DD5-9C55-EF49D0025337}" destId="{3DD6CFFE-BD97-4452-B663-0F6595A585B0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5435C-4D23-4E4D-9157-80900B73B25E}">
      <dsp:nvSpPr>
        <dsp:cNvPr id="0" name=""/>
        <dsp:cNvSpPr/>
      </dsp:nvSpPr>
      <dsp:spPr>
        <a:xfrm>
          <a:off x="-6269477" y="-959073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9EC6B2-8578-4073-87A6-A5E749304A42}">
      <dsp:nvSpPr>
        <dsp:cNvPr id="0" name=""/>
        <dsp:cNvSpPr/>
      </dsp:nvSpPr>
      <dsp:spPr>
        <a:xfrm>
          <a:off x="444285" y="291979"/>
          <a:ext cx="7254006" cy="5837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334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kern="1200" dirty="0"/>
            <a:t>I</a:t>
          </a:r>
          <a:r>
            <a:rPr lang="en-US" sz="1700" kern="1200" dirty="0" err="1"/>
            <a:t>nstrumente</a:t>
          </a:r>
          <a:r>
            <a:rPr lang="en-US" sz="1700" kern="1200" dirty="0"/>
            <a:t> </a:t>
          </a:r>
          <a:r>
            <a:rPr lang="en-US" sz="1700" kern="1200" dirty="0" err="1"/>
            <a:t>pentru</a:t>
          </a:r>
          <a:r>
            <a:rPr lang="en-US" sz="1700" kern="1200" dirty="0"/>
            <a:t> </a:t>
          </a:r>
          <a:r>
            <a:rPr lang="en-US" sz="1700" kern="1200" dirty="0" err="1"/>
            <a:t>analiza</a:t>
          </a:r>
          <a:r>
            <a:rPr lang="en-US" sz="1700" kern="1200" dirty="0"/>
            <a:t>, </a:t>
          </a:r>
          <a:r>
            <a:rPr lang="en-US" sz="1700" kern="1200" dirty="0" err="1"/>
            <a:t>interpretarea</a:t>
          </a:r>
          <a:r>
            <a:rPr lang="en-US" sz="1700" kern="1200" dirty="0"/>
            <a:t> </a:t>
          </a:r>
          <a:r>
            <a:rPr lang="en-US" sz="1700" kern="1200" dirty="0" err="1"/>
            <a:t>și</a:t>
          </a:r>
          <a:r>
            <a:rPr lang="en-US" sz="1700" kern="1200" dirty="0"/>
            <a:t> </a:t>
          </a:r>
          <a:r>
            <a:rPr lang="en-US" sz="1700" kern="1200" dirty="0" err="1"/>
            <a:t>vizualizarea</a:t>
          </a:r>
          <a:r>
            <a:rPr lang="en-US" sz="1700" kern="1200" dirty="0"/>
            <a:t> </a:t>
          </a:r>
          <a:r>
            <a:rPr lang="en-US" sz="1700" kern="1200" dirty="0" err="1"/>
            <a:t>datelor</a:t>
          </a:r>
          <a:r>
            <a:rPr lang="en-US" sz="1700" kern="1200" dirty="0"/>
            <a:t> </a:t>
          </a:r>
          <a:r>
            <a:rPr lang="en-US" sz="1700" kern="1200" dirty="0" err="1"/>
            <a:t>hidrogeologice</a:t>
          </a:r>
          <a:endParaRPr lang="ro-RO" sz="1700" kern="1200" dirty="0"/>
        </a:p>
      </dsp:txBody>
      <dsp:txXfrm>
        <a:off x="444285" y="291979"/>
        <a:ext cx="7254006" cy="583737"/>
      </dsp:txXfrm>
    </dsp:sp>
    <dsp:sp modelId="{93F1E898-B36F-4556-B360-6EB39C8A5DC5}">
      <dsp:nvSpPr>
        <dsp:cNvPr id="0" name=""/>
        <dsp:cNvSpPr/>
      </dsp:nvSpPr>
      <dsp:spPr>
        <a:xfrm>
          <a:off x="79450" y="219012"/>
          <a:ext cx="729671" cy="729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9FA2A5-F41F-497E-B095-64DD0CAE9A72}">
      <dsp:nvSpPr>
        <dsp:cNvPr id="0" name=""/>
        <dsp:cNvSpPr/>
      </dsp:nvSpPr>
      <dsp:spPr>
        <a:xfrm>
          <a:off x="924449" y="1167474"/>
          <a:ext cx="6773842" cy="583737"/>
        </a:xfrm>
        <a:prstGeom prst="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334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Un </a:t>
          </a:r>
          <a:r>
            <a:rPr lang="ro-RO" sz="1700" kern="1200" dirty="0"/>
            <a:t>modul</a:t>
          </a:r>
          <a:r>
            <a:rPr lang="en-US" sz="1700" kern="1200" dirty="0"/>
            <a:t> </a:t>
          </a:r>
          <a:r>
            <a:rPr lang="en-US" sz="1700" kern="1200" dirty="0" err="1"/>
            <a:t>dedicat</a:t>
          </a:r>
          <a:r>
            <a:rPr lang="en-US" sz="1700" kern="1200" dirty="0"/>
            <a:t> </a:t>
          </a:r>
          <a:r>
            <a:rPr lang="ro-RO" sz="1700" kern="1200" dirty="0"/>
            <a:t>gospodăririi </a:t>
          </a:r>
          <a:r>
            <a:rPr lang="en-US" sz="1700" kern="1200" dirty="0" err="1"/>
            <a:t>apei</a:t>
          </a:r>
          <a:r>
            <a:rPr lang="en-US" sz="1700" kern="1200" dirty="0"/>
            <a:t>, care </a:t>
          </a:r>
          <a:r>
            <a:rPr lang="en-US" sz="1700" kern="1200" dirty="0" err="1"/>
            <a:t>va</a:t>
          </a:r>
          <a:r>
            <a:rPr lang="en-US" sz="1700" kern="1200" dirty="0"/>
            <a:t> </a:t>
          </a:r>
          <a:r>
            <a:rPr lang="en-US" sz="1700" kern="1200" dirty="0" err="1"/>
            <a:t>ajuta</a:t>
          </a:r>
          <a:r>
            <a:rPr lang="en-US" sz="1700" kern="1200" dirty="0"/>
            <a:t> </a:t>
          </a:r>
          <a:r>
            <a:rPr lang="en-US" sz="1700" kern="1200" dirty="0" err="1"/>
            <a:t>să</a:t>
          </a:r>
          <a:r>
            <a:rPr lang="en-US" sz="1700" kern="1200" dirty="0"/>
            <a:t> </a:t>
          </a:r>
          <a:r>
            <a:rPr lang="en-US" sz="1700" kern="1200" dirty="0" err="1"/>
            <a:t>gestioneze</a:t>
          </a:r>
          <a:r>
            <a:rPr lang="en-US" sz="1700" kern="1200" dirty="0"/>
            <a:t> </a:t>
          </a:r>
          <a:r>
            <a:rPr lang="en-US" sz="1700" kern="1200" dirty="0" err="1"/>
            <a:t>toate</a:t>
          </a:r>
          <a:r>
            <a:rPr lang="en-US" sz="1700" kern="1200" dirty="0"/>
            <a:t> </a:t>
          </a:r>
          <a:r>
            <a:rPr lang="en-US" sz="1700" kern="1200" dirty="0" err="1"/>
            <a:t>datele</a:t>
          </a:r>
          <a:r>
            <a:rPr lang="en-US" sz="1700" kern="1200" dirty="0"/>
            <a:t> </a:t>
          </a:r>
          <a:r>
            <a:rPr lang="en-US" sz="1700" kern="1200" dirty="0" err="1"/>
            <a:t>prov</a:t>
          </a:r>
          <a:r>
            <a:rPr lang="ro-RO" sz="1700" kern="1200" dirty="0"/>
            <a:t>enite</a:t>
          </a:r>
          <a:r>
            <a:rPr lang="en-US" sz="1700" kern="1200" dirty="0"/>
            <a:t> din </a:t>
          </a:r>
          <a:r>
            <a:rPr lang="en-US" sz="1700" kern="1200" dirty="0" err="1"/>
            <a:t>scenariile</a:t>
          </a:r>
          <a:r>
            <a:rPr lang="en-US" sz="1700" kern="1200" dirty="0"/>
            <a:t> </a:t>
          </a:r>
          <a:r>
            <a:rPr lang="en-US" sz="1700" kern="1200" dirty="0" err="1"/>
            <a:t>simula</a:t>
          </a:r>
          <a:r>
            <a:rPr lang="ro-RO" sz="1700" kern="1200" dirty="0"/>
            <a:t>t</a:t>
          </a:r>
          <a:r>
            <a:rPr lang="en-US" sz="1700" kern="1200" dirty="0"/>
            <a:t>e</a:t>
          </a:r>
        </a:p>
      </dsp:txBody>
      <dsp:txXfrm>
        <a:off x="924449" y="1167474"/>
        <a:ext cx="6773842" cy="583737"/>
      </dsp:txXfrm>
    </dsp:sp>
    <dsp:sp modelId="{E523D2B5-37E7-4E24-9775-DB8F9DCA8D0B}">
      <dsp:nvSpPr>
        <dsp:cNvPr id="0" name=""/>
        <dsp:cNvSpPr/>
      </dsp:nvSpPr>
      <dsp:spPr>
        <a:xfrm>
          <a:off x="559613" y="1094507"/>
          <a:ext cx="729671" cy="729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DE7778-B97D-4000-84FB-29F18FBCE054}">
      <dsp:nvSpPr>
        <dsp:cNvPr id="0" name=""/>
        <dsp:cNvSpPr/>
      </dsp:nvSpPr>
      <dsp:spPr>
        <a:xfrm>
          <a:off x="1144016" y="2042969"/>
          <a:ext cx="6554276" cy="583737"/>
        </a:xfrm>
        <a:prstGeom prst="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334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Un </a:t>
          </a:r>
          <a:r>
            <a:rPr lang="en-US" sz="1700" kern="1200" dirty="0" err="1"/>
            <a:t>modul</a:t>
          </a:r>
          <a:r>
            <a:rPr lang="en-US" sz="1700" kern="1200" dirty="0"/>
            <a:t> </a:t>
          </a:r>
          <a:r>
            <a:rPr lang="ro-RO" sz="1700" kern="1200" dirty="0"/>
            <a:t>pentru calculul necesarului de </a:t>
          </a:r>
          <a:r>
            <a:rPr lang="en-US" sz="1700" kern="1200" dirty="0" err="1"/>
            <a:t>ap</a:t>
          </a:r>
          <a:r>
            <a:rPr lang="ro-RO" sz="1700" kern="1200" dirty="0"/>
            <a:t>ă</a:t>
          </a:r>
          <a:r>
            <a:rPr lang="en-US" sz="1700" kern="1200" dirty="0"/>
            <a:t> </a:t>
          </a:r>
          <a:r>
            <a:rPr lang="en-US" sz="1700" kern="1200" dirty="0" err="1"/>
            <a:t>în</a:t>
          </a:r>
          <a:r>
            <a:rPr lang="en-US" sz="1700" kern="1200" dirty="0"/>
            <a:t> </a:t>
          </a:r>
          <a:r>
            <a:rPr lang="en-US" sz="1700" kern="1200" dirty="0" err="1"/>
            <a:t>agricultură</a:t>
          </a:r>
          <a:r>
            <a:rPr lang="ro-RO" sz="1700" kern="1200" dirty="0"/>
            <a:t> cu scopul creșterii productivității culturilor agricole</a:t>
          </a:r>
          <a:endParaRPr lang="en-US" sz="1700" kern="1200" dirty="0"/>
        </a:p>
      </dsp:txBody>
      <dsp:txXfrm>
        <a:off x="1144016" y="2042969"/>
        <a:ext cx="6554276" cy="583737"/>
      </dsp:txXfrm>
    </dsp:sp>
    <dsp:sp modelId="{BDEDDDAD-90AE-4262-937F-584BB7EABD46}">
      <dsp:nvSpPr>
        <dsp:cNvPr id="0" name=""/>
        <dsp:cNvSpPr/>
      </dsp:nvSpPr>
      <dsp:spPr>
        <a:xfrm>
          <a:off x="779180" y="1970002"/>
          <a:ext cx="729671" cy="729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F86E15-62F1-41F1-96FB-96B31C510618}">
      <dsp:nvSpPr>
        <dsp:cNvPr id="0" name=""/>
        <dsp:cNvSpPr/>
      </dsp:nvSpPr>
      <dsp:spPr>
        <a:xfrm>
          <a:off x="1144016" y="2917909"/>
          <a:ext cx="6554276" cy="583737"/>
        </a:xfrm>
        <a:prstGeom prst="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334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Un </a:t>
          </a:r>
          <a:r>
            <a:rPr lang="en-US" sz="1700" kern="1200" dirty="0" err="1"/>
            <a:t>modul</a:t>
          </a:r>
          <a:r>
            <a:rPr lang="en-US" sz="1700" kern="1200" dirty="0"/>
            <a:t> </a:t>
          </a:r>
          <a:r>
            <a:rPr lang="en-US" sz="1700" kern="1200" dirty="0" err="1"/>
            <a:t>pentru</a:t>
          </a:r>
          <a:r>
            <a:rPr lang="en-US" sz="1700" kern="1200" dirty="0"/>
            <a:t> </a:t>
          </a:r>
          <a:r>
            <a:rPr lang="en-US" sz="1700" kern="1200" dirty="0" err="1"/>
            <a:t>transportul</a:t>
          </a:r>
          <a:r>
            <a:rPr lang="en-US" sz="1700" kern="1200" dirty="0"/>
            <a:t> </a:t>
          </a:r>
          <a:r>
            <a:rPr lang="en-US" sz="1700" kern="1200" dirty="0" err="1"/>
            <a:t>substanței</a:t>
          </a:r>
          <a:r>
            <a:rPr lang="en-US" sz="1700" kern="1200" dirty="0"/>
            <a:t> </a:t>
          </a:r>
          <a:r>
            <a:rPr lang="en-US" sz="1700" kern="1200" dirty="0" err="1"/>
            <a:t>dizolvate</a:t>
          </a:r>
          <a:r>
            <a:rPr lang="en-US" sz="1700" kern="1200" dirty="0"/>
            <a:t> </a:t>
          </a:r>
          <a:r>
            <a:rPr lang="en-US" sz="1700" kern="1200" dirty="0" err="1"/>
            <a:t>în</a:t>
          </a:r>
          <a:r>
            <a:rPr lang="en-US" sz="1700" kern="1200" dirty="0"/>
            <a:t> zona </a:t>
          </a:r>
          <a:r>
            <a:rPr lang="en-US" sz="1700" kern="1200" dirty="0" err="1"/>
            <a:t>nesaturat</a:t>
          </a:r>
          <a:r>
            <a:rPr lang="ro-RO" sz="1700" kern="1200" dirty="0"/>
            <a:t>ă</a:t>
          </a:r>
          <a:endParaRPr lang="en-US" sz="1700" kern="1200" dirty="0"/>
        </a:p>
      </dsp:txBody>
      <dsp:txXfrm>
        <a:off x="1144016" y="2917909"/>
        <a:ext cx="6554276" cy="583737"/>
      </dsp:txXfrm>
    </dsp:sp>
    <dsp:sp modelId="{6FB20E6F-33CD-4127-B699-3931441357A0}">
      <dsp:nvSpPr>
        <dsp:cNvPr id="0" name=""/>
        <dsp:cNvSpPr/>
      </dsp:nvSpPr>
      <dsp:spPr>
        <a:xfrm>
          <a:off x="779180" y="2844942"/>
          <a:ext cx="729671" cy="729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8FB385-5FB0-425B-B68F-5EB1F78A99C2}">
      <dsp:nvSpPr>
        <dsp:cNvPr id="0" name=""/>
        <dsp:cNvSpPr/>
      </dsp:nvSpPr>
      <dsp:spPr>
        <a:xfrm>
          <a:off x="924449" y="3793404"/>
          <a:ext cx="6773842" cy="583737"/>
        </a:xfrm>
        <a:prstGeom prst="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334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kern="1200" dirty="0"/>
            <a:t>I</a:t>
          </a:r>
          <a:r>
            <a:rPr lang="en-US" sz="1700" kern="1200" dirty="0" err="1"/>
            <a:t>nstrumente</a:t>
          </a:r>
          <a:r>
            <a:rPr lang="en-US" sz="1700" kern="1200" dirty="0"/>
            <a:t> </a:t>
          </a:r>
          <a:r>
            <a:rPr lang="en-US" sz="1700" kern="1200" dirty="0" err="1"/>
            <a:t>pentru</a:t>
          </a:r>
          <a:r>
            <a:rPr lang="en-US" sz="1700" kern="1200" dirty="0"/>
            <a:t> </a:t>
          </a:r>
          <a:r>
            <a:rPr lang="ro-RO" sz="1700" kern="1200" dirty="0"/>
            <a:t>abordarea</a:t>
          </a:r>
          <a:r>
            <a:rPr lang="en-US" sz="1700" kern="1200" dirty="0"/>
            <a:t> </a:t>
          </a:r>
          <a:r>
            <a:rPr lang="en-US" sz="1700" kern="1200" dirty="0" err="1"/>
            <a:t>calit</a:t>
          </a:r>
          <a:r>
            <a:rPr lang="ro-RO" sz="1700" kern="1200" dirty="0"/>
            <a:t>ății</a:t>
          </a:r>
          <a:r>
            <a:rPr lang="en-US" sz="1700" kern="1200" dirty="0"/>
            <a:t> </a:t>
          </a:r>
          <a:r>
            <a:rPr lang="en-US" sz="1700" kern="1200" dirty="0" err="1"/>
            <a:t>apelor</a:t>
          </a:r>
          <a:r>
            <a:rPr lang="en-US" sz="1700" kern="1200" dirty="0"/>
            <a:t> </a:t>
          </a:r>
          <a:r>
            <a:rPr lang="en-US" sz="1700" kern="1200" dirty="0" err="1"/>
            <a:t>subterane</a:t>
          </a:r>
          <a:endParaRPr lang="en-US" sz="1700" kern="1200" dirty="0"/>
        </a:p>
      </dsp:txBody>
      <dsp:txXfrm>
        <a:off x="924449" y="3793404"/>
        <a:ext cx="6773842" cy="583737"/>
      </dsp:txXfrm>
    </dsp:sp>
    <dsp:sp modelId="{3E9027E7-3D40-4DE6-A0EE-275EF6B1EAF0}">
      <dsp:nvSpPr>
        <dsp:cNvPr id="0" name=""/>
        <dsp:cNvSpPr/>
      </dsp:nvSpPr>
      <dsp:spPr>
        <a:xfrm>
          <a:off x="559613" y="3720437"/>
          <a:ext cx="729671" cy="729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FBCE5D-EA17-4ACF-8ADA-0CE77746B00A}">
      <dsp:nvSpPr>
        <dsp:cNvPr id="0" name=""/>
        <dsp:cNvSpPr/>
      </dsp:nvSpPr>
      <dsp:spPr>
        <a:xfrm>
          <a:off x="444285" y="4668899"/>
          <a:ext cx="7254006" cy="583737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334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Un</a:t>
          </a:r>
          <a:r>
            <a:rPr lang="ro-RO" sz="1700" kern="1200" dirty="0"/>
            <a:t> modul </a:t>
          </a:r>
          <a:r>
            <a:rPr lang="en-US" sz="1700" kern="1200" dirty="0"/>
            <a:t>de </a:t>
          </a:r>
          <a:r>
            <a:rPr lang="en-US" sz="1700" kern="1200" dirty="0" err="1"/>
            <a:t>calibrare</a:t>
          </a:r>
          <a:r>
            <a:rPr lang="ro-RO" sz="1700" kern="1200" dirty="0"/>
            <a:t> și analiză a </a:t>
          </a:r>
          <a:r>
            <a:rPr lang="en-US" sz="1700" kern="1200" dirty="0" err="1"/>
            <a:t>incertitudin</a:t>
          </a:r>
          <a:r>
            <a:rPr lang="ro-RO" sz="1700" kern="1200" dirty="0"/>
            <a:t>ii și </a:t>
          </a:r>
          <a:r>
            <a:rPr lang="en-US" sz="1700" kern="1200" dirty="0" err="1"/>
            <a:t>sensibilității</a:t>
          </a:r>
          <a:endParaRPr lang="ro-RO" sz="1700" kern="1200" dirty="0"/>
        </a:p>
      </dsp:txBody>
      <dsp:txXfrm>
        <a:off x="444285" y="4668899"/>
        <a:ext cx="7254006" cy="583737"/>
      </dsp:txXfrm>
    </dsp:sp>
    <dsp:sp modelId="{DFC0137C-6467-4BCA-A69C-43EB586623C4}">
      <dsp:nvSpPr>
        <dsp:cNvPr id="0" name=""/>
        <dsp:cNvSpPr/>
      </dsp:nvSpPr>
      <dsp:spPr>
        <a:xfrm>
          <a:off x="79450" y="4595932"/>
          <a:ext cx="729671" cy="729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F795A-7604-4B4C-BEB8-64CA480F01B8}">
      <dsp:nvSpPr>
        <dsp:cNvPr id="0" name=""/>
        <dsp:cNvSpPr/>
      </dsp:nvSpPr>
      <dsp:spPr>
        <a:xfrm>
          <a:off x="2593393" y="0"/>
          <a:ext cx="1258963" cy="125902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6A14FD-C3D6-43F7-8A99-D632352D9119}">
      <dsp:nvSpPr>
        <dsp:cNvPr id="0" name=""/>
        <dsp:cNvSpPr/>
      </dsp:nvSpPr>
      <dsp:spPr>
        <a:xfrm>
          <a:off x="2871353" y="455980"/>
          <a:ext cx="702573" cy="351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000" kern="1200" dirty="0"/>
            <a:t>Măsurători</a:t>
          </a:r>
          <a:endParaRPr lang="en-US" sz="1000" kern="1200" dirty="0"/>
        </a:p>
      </dsp:txBody>
      <dsp:txXfrm>
        <a:off x="2871353" y="455980"/>
        <a:ext cx="702573" cy="351129"/>
      </dsp:txXfrm>
    </dsp:sp>
    <dsp:sp modelId="{20298C27-37F9-4611-B67A-DCD77857B789}">
      <dsp:nvSpPr>
        <dsp:cNvPr id="0" name=""/>
        <dsp:cNvSpPr/>
      </dsp:nvSpPr>
      <dsp:spPr>
        <a:xfrm>
          <a:off x="2243642" y="723391"/>
          <a:ext cx="1258963" cy="125902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F46034-C893-4BAA-8185-ED8FAD305518}">
      <dsp:nvSpPr>
        <dsp:cNvPr id="0" name=""/>
        <dsp:cNvSpPr/>
      </dsp:nvSpPr>
      <dsp:spPr>
        <a:xfrm>
          <a:off x="2520184" y="1180998"/>
          <a:ext cx="702573" cy="351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000" kern="1200" dirty="0"/>
            <a:t>Analiză senzitivitate</a:t>
          </a:r>
          <a:endParaRPr lang="en-US" sz="1000" kern="1200" dirty="0"/>
        </a:p>
      </dsp:txBody>
      <dsp:txXfrm>
        <a:off x="2520184" y="1180998"/>
        <a:ext cx="702573" cy="351129"/>
      </dsp:txXfrm>
    </dsp:sp>
    <dsp:sp modelId="{3093BF67-4C88-4C31-9EA3-5F0F840116D7}">
      <dsp:nvSpPr>
        <dsp:cNvPr id="0" name=""/>
        <dsp:cNvSpPr/>
      </dsp:nvSpPr>
      <dsp:spPr>
        <a:xfrm>
          <a:off x="2593393" y="1450035"/>
          <a:ext cx="1258963" cy="125902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64E2C9-A85A-4A00-956C-F772CEE9D2FC}">
      <dsp:nvSpPr>
        <dsp:cNvPr id="0" name=""/>
        <dsp:cNvSpPr/>
      </dsp:nvSpPr>
      <dsp:spPr>
        <a:xfrm>
          <a:off x="2871353" y="1905609"/>
          <a:ext cx="702573" cy="351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000" kern="1200" dirty="0"/>
            <a:t>Calibrare</a:t>
          </a:r>
          <a:endParaRPr lang="en-US" sz="1000" kern="1200" dirty="0"/>
        </a:p>
      </dsp:txBody>
      <dsp:txXfrm>
        <a:off x="2871353" y="1905609"/>
        <a:ext cx="702573" cy="351129"/>
      </dsp:txXfrm>
    </dsp:sp>
    <dsp:sp modelId="{2B4B499C-BCE8-4DAC-95DA-FC2C601B3652}">
      <dsp:nvSpPr>
        <dsp:cNvPr id="0" name=""/>
        <dsp:cNvSpPr/>
      </dsp:nvSpPr>
      <dsp:spPr>
        <a:xfrm>
          <a:off x="2243642" y="2174646"/>
          <a:ext cx="1258963" cy="125902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104078-D9CD-4B12-AEEB-91AC5F040AD1}">
      <dsp:nvSpPr>
        <dsp:cNvPr id="0" name=""/>
        <dsp:cNvSpPr/>
      </dsp:nvSpPr>
      <dsp:spPr>
        <a:xfrm>
          <a:off x="2520184" y="2630627"/>
          <a:ext cx="702573" cy="351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000" kern="1200" dirty="0"/>
            <a:t>Parametrii calculați</a:t>
          </a:r>
          <a:endParaRPr lang="en-US" sz="1000" kern="1200" dirty="0"/>
        </a:p>
      </dsp:txBody>
      <dsp:txXfrm>
        <a:off x="2520184" y="2630627"/>
        <a:ext cx="702573" cy="351129"/>
      </dsp:txXfrm>
    </dsp:sp>
    <dsp:sp modelId="{6607DDD5-8722-4CF6-AC41-36705B7EDF2A}">
      <dsp:nvSpPr>
        <dsp:cNvPr id="0" name=""/>
        <dsp:cNvSpPr/>
      </dsp:nvSpPr>
      <dsp:spPr>
        <a:xfrm>
          <a:off x="2682898" y="2981756"/>
          <a:ext cx="1081608" cy="108224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D6CFFE-BD97-4452-B663-0F6595A585B0}">
      <dsp:nvSpPr>
        <dsp:cNvPr id="0" name=""/>
        <dsp:cNvSpPr/>
      </dsp:nvSpPr>
      <dsp:spPr>
        <a:xfrm>
          <a:off x="2871353" y="3355644"/>
          <a:ext cx="702573" cy="351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000" kern="1200" dirty="0"/>
            <a:t>Simulare model</a:t>
          </a:r>
          <a:endParaRPr lang="en-US" sz="1000" kern="1200" dirty="0"/>
        </a:p>
      </dsp:txBody>
      <dsp:txXfrm>
        <a:off x="2871353" y="3355644"/>
        <a:ext cx="702573" cy="351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B9B36-EC4D-4B89-AACF-4AE61F38555D}" type="datetimeFigureOut">
              <a:rPr lang="es-ES" smtClean="0"/>
              <a:t>24/11/2016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8DAD8-5D99-4DB4-89BB-1F85CE7F96D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2967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8DAD8-5D99-4DB4-89BB-1F85CE7F96D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18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Poate fi incorporat in Qgis (care seamana</a:t>
            </a:r>
            <a:r>
              <a:rPr lang="ro-RO" baseline="0" dirty="0"/>
              <a:t> cu gis). Freewat contine 8 module principale care pot fi utilizate pentru prelucrarea datelor din teren pentru indeplinirea aplicatiilor mentionate anterior. De asemenea contine instrumente de procesare initiala a datelor brute si instrumente de procesare a informatiilor rezultate in urma simularii.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8DAD8-5D99-4DB4-89BB-1F85CE7F96D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990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/>
              <a:t>Sus:</a:t>
            </a:r>
            <a:r>
              <a:rPr lang="ro-RO" baseline="0" dirty="0"/>
              <a:t> Diagramele: Piper, Stiff, </a:t>
            </a:r>
            <a:r>
              <a:rPr lang="es-ES" b="1" dirty="0" err="1"/>
              <a:t>Shöeller-Berkalof</a:t>
            </a:r>
            <a:r>
              <a:rPr lang="ro-RO" b="1" dirty="0"/>
              <a:t>, Salinitate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b="1" dirty="0"/>
              <a:t>Jos:</a:t>
            </a:r>
            <a:r>
              <a:rPr lang="ro-RO" b="1" baseline="0" dirty="0"/>
              <a:t> Harti cu nivelul hidrostatic si cu grosimea acviferului (se mai pot realiza si harti cu acoperisul si culcusul acviferului)</a:t>
            </a:r>
            <a:endParaRPr lang="es-E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8DAD8-5D99-4DB4-89BB-1F85CE7F96D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8434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MT3DMSstandsfor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Modular3-DimensionalMulti-SpeciesTransportmodel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8DAD8-5D99-4DB4-89BB-1F85CE7F96D3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0325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8DAD8-5D99-4DB4-89BB-1F85CE7F96D3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0632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Exista mai multe modulce</a:t>
            </a:r>
            <a:r>
              <a:rPr lang="ro-RO" baseline="0" dirty="0"/>
              <a:t> care sunt compatibile cu platforma freewat, sau sunt realizate special pentru ea. Acestea pot fi instalat de doritori.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8DAD8-5D99-4DB4-89BB-1F85CE7F96D3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6451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1122313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/>
              <a:t>PRESENTATION TITLE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852936"/>
            <a:ext cx="6400800" cy="79208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Author, Author </a:t>
            </a:r>
            <a:r>
              <a:rPr lang="it-IT" dirty="0" err="1"/>
              <a:t>affiliation</a:t>
            </a:r>
            <a:r>
              <a:rPr lang="it-IT" dirty="0"/>
              <a:t>, </a:t>
            </a:r>
            <a:r>
              <a:rPr lang="it-IT" dirty="0" err="1"/>
              <a:t>other</a:t>
            </a:r>
            <a:r>
              <a:rPr lang="it-IT" dirty="0"/>
              <a:t> info …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/>
          <a:stretch/>
        </p:blipFill>
        <p:spPr bwMode="auto">
          <a:xfrm>
            <a:off x="0" y="6010275"/>
            <a:ext cx="9144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2050" name="Picture 2" descr="C:\TRIANA\Progetti\FREEWAT\LOGO\freewat-logo+testo+payoff+H2020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013176"/>
            <a:ext cx="429134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immagine 8"/>
          <p:cNvSpPr>
            <a:spLocks noGrp="1"/>
          </p:cNvSpPr>
          <p:nvPr>
            <p:ph type="pic" sz="quarter" idx="10" hasCustomPrompt="1"/>
          </p:nvPr>
        </p:nvSpPr>
        <p:spPr>
          <a:xfrm>
            <a:off x="6588224" y="5067182"/>
            <a:ext cx="2160240" cy="9001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it-IT" dirty="0"/>
              <a:t>YOUR LOGO!</a:t>
            </a:r>
          </a:p>
        </p:txBody>
      </p:sp>
      <p:pic>
        <p:nvPicPr>
          <p:cNvPr id="4" name="Picture 2" descr="C:\Users\Giovanna De Filippis\Desktop\FREEWAT\Tutorial_0_FREEWAT\Slides_Tutorial_0_PartA\Figures\flag_yellow_high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1305302" cy="864096"/>
          </a:xfrm>
          <a:prstGeom prst="rect">
            <a:avLst/>
          </a:prstGeom>
          <a:noFill/>
        </p:spPr>
      </p:pic>
      <p:pic>
        <p:nvPicPr>
          <p:cNvPr id="2051" name="Picture 3" descr="C:\Users\Giovanna De Filippis\Desktop\FREEWAT\Tutorial_0_FREEWAT\Slides_Tutorial_0_PartA\Figures\ict4waterlogo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85632"/>
            <a:ext cx="2688114" cy="579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751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it-IT" dirty="0"/>
              <a:t>Slide Title</a:t>
            </a:r>
          </a:p>
        </p:txBody>
      </p:sp>
      <p:pic>
        <p:nvPicPr>
          <p:cNvPr id="6" name="Picture 5" descr="C:\TRIANA\Progetti\FREEWAT\LOGO\freewat-logo+test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838"/>
            <a:ext cx="792088" cy="80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egnaposto testo 16"/>
          <p:cNvSpPr>
            <a:spLocks noGrp="1"/>
          </p:cNvSpPr>
          <p:nvPr>
            <p:ph type="body" sz="quarter" idx="10" hasCustomPrompt="1"/>
          </p:nvPr>
        </p:nvSpPr>
        <p:spPr>
          <a:xfrm>
            <a:off x="215516" y="1556792"/>
            <a:ext cx="8712968" cy="432048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it-IT" dirty="0"/>
              <a:t>Your slide </a:t>
            </a:r>
            <a:r>
              <a:rPr lang="it-IT" dirty="0" err="1"/>
              <a:t>content</a:t>
            </a:r>
            <a:r>
              <a:rPr lang="it-IT" dirty="0"/>
              <a:t> …</a:t>
            </a:r>
          </a:p>
          <a:p>
            <a:pPr lvl="1"/>
            <a:r>
              <a:rPr lang="it-IT" dirty="0"/>
              <a:t>A </a:t>
            </a:r>
            <a:r>
              <a:rPr lang="it-IT" dirty="0" err="1"/>
              <a:t>bullet</a:t>
            </a:r>
            <a:r>
              <a:rPr lang="it-IT" dirty="0"/>
              <a:t> list….</a:t>
            </a:r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1052736"/>
            <a:ext cx="3240087" cy="358775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 dirty="0"/>
              <a:t>Content sub-</a:t>
            </a:r>
            <a:r>
              <a:rPr lang="it-IT" dirty="0" err="1"/>
              <a:t>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021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TRIANA\Progetti\FREEWAT\LOGO\freewat-logo+test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838"/>
            <a:ext cx="792088" cy="80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50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/>
          <a:stretch/>
        </p:blipFill>
        <p:spPr bwMode="auto">
          <a:xfrm>
            <a:off x="0" y="6010275"/>
            <a:ext cx="9144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4" name="Picture 2" descr="C:\TRIANA\Progetti\FREEWAT\LOGO\freewat-logo+testo+payoff+H2020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013176"/>
            <a:ext cx="429134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immagine 8"/>
          <p:cNvSpPr>
            <a:spLocks noGrp="1"/>
          </p:cNvSpPr>
          <p:nvPr>
            <p:ph type="pic" sz="quarter" idx="10" hasCustomPrompt="1"/>
          </p:nvPr>
        </p:nvSpPr>
        <p:spPr>
          <a:xfrm>
            <a:off x="6588224" y="5067182"/>
            <a:ext cx="2160240" cy="9001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it-IT" dirty="0"/>
              <a:t>YOUR LOGO!</a:t>
            </a:r>
          </a:p>
        </p:txBody>
      </p:sp>
      <p:sp>
        <p:nvSpPr>
          <p:cNvPr id="6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1484784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it-IT" dirty="0"/>
              <a:t>THANK YOU FOR YOUR ATTENTION!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1619250" y="3141663"/>
            <a:ext cx="5977086" cy="6477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 dirty="0"/>
              <a:t>CONTACT INFORMATION</a:t>
            </a:r>
          </a:p>
        </p:txBody>
      </p:sp>
      <p:pic>
        <p:nvPicPr>
          <p:cNvPr id="1026" name="Picture 2" descr="C:\Users\Giovanna De Filippis\Desktop\FREEWAT\Tutorial_0_FREEWAT\Slides_Tutorial_0_PartA\Figures\flag_yellow_high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0745" y="4941168"/>
            <a:ext cx="1129487" cy="747708"/>
          </a:xfrm>
          <a:prstGeom prst="rect">
            <a:avLst/>
          </a:prstGeom>
          <a:noFill/>
        </p:spPr>
      </p:pic>
      <p:pic>
        <p:nvPicPr>
          <p:cNvPr id="1027" name="Picture 3" descr="C:\Users\Giovanna De Filippis\Desktop\FREEWAT\Tutorial_0_FREEWAT\Slides_Tutorial_0_PartA\Figures\ict4waterlogo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5733256"/>
            <a:ext cx="2304256" cy="496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37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755576" y="58614"/>
            <a:ext cx="799288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3" y="1052736"/>
            <a:ext cx="8856983" cy="4968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939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rgbClr val="21618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rgbClr val="21618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1618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21618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21618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21618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wat.eu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242327" cy="2147712"/>
          </a:xfrm>
        </p:spPr>
        <p:txBody>
          <a:bodyPr>
            <a:normAutofit/>
          </a:bodyPr>
          <a:lstStyle/>
          <a:p>
            <a:r>
              <a:rPr lang="en-US" dirty="0" err="1"/>
              <a:t>Platforma</a:t>
            </a:r>
            <a:r>
              <a:rPr lang="en-US" dirty="0"/>
              <a:t> FREEWAT </a:t>
            </a:r>
            <a:br>
              <a:rPr lang="en-US" dirty="0"/>
            </a:br>
            <a:r>
              <a:rPr lang="ro-RO" dirty="0"/>
              <a:t>Module și Instrumente</a:t>
            </a:r>
            <a:br>
              <a:rPr lang="ro-RO" dirty="0"/>
            </a:b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4" b="8557"/>
          <a:stretch/>
        </p:blipFill>
        <p:spPr>
          <a:xfrm>
            <a:off x="6850387" y="4509120"/>
            <a:ext cx="159062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14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Module și Instrumente FREEWAT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1520" y="1052736"/>
            <a:ext cx="4248472" cy="358775"/>
          </a:xfrm>
        </p:spPr>
        <p:txBody>
          <a:bodyPr/>
          <a:lstStyle/>
          <a:p>
            <a:r>
              <a:rPr lang="ro-RO" dirty="0"/>
              <a:t>VI. Tools/Opening online DataBase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5527"/>
            <a:ext cx="4629150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2" y="4221088"/>
            <a:ext cx="4438650" cy="2390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2080" y="1555527"/>
            <a:ext cx="37163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File type (extensions):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Autocad DXF (.dxf)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ESRI Personal GeoDatabase (.mdb)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ESRI shapefiles (.shp)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Mapinfo File (.mif, .tab)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906" y="3679662"/>
            <a:ext cx="3956512" cy="27773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31875" y="6456978"/>
            <a:ext cx="33121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http://www506.regione.toscana.it/geobasi/index.html</a:t>
            </a:r>
          </a:p>
        </p:txBody>
      </p:sp>
    </p:spTree>
    <p:extLst>
      <p:ext uri="{BB962C8B-B14F-4D97-AF65-F5344CB8AC3E}">
        <p14:creationId xmlns:p14="http://schemas.microsoft.com/office/powerpoint/2010/main" val="992049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617"/>
            <a:ext cx="7992888" cy="850106"/>
          </a:xfrm>
        </p:spPr>
        <p:txBody>
          <a:bodyPr/>
          <a:lstStyle/>
          <a:p>
            <a:r>
              <a:rPr lang="ro-RO" dirty="0"/>
              <a:t>Module și Instrumente FREEWAT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9512" y="908720"/>
            <a:ext cx="4248472" cy="358775"/>
          </a:xfrm>
        </p:spPr>
        <p:txBody>
          <a:bodyPr/>
          <a:lstStyle/>
          <a:p>
            <a:r>
              <a:rPr lang="ro-RO" dirty="0"/>
              <a:t>VII.Run model         Post-processing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626" y="2853887"/>
            <a:ext cx="5328592" cy="3787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77072"/>
            <a:ext cx="3161219" cy="2612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2781"/>
            <a:ext cx="3708412" cy="194516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979712" y="1124744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1" y="1354486"/>
            <a:ext cx="3161219" cy="260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Module și Instrumente FREEWAT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1520" y="1052736"/>
            <a:ext cx="5616624" cy="358775"/>
          </a:xfrm>
        </p:spPr>
        <p:txBody>
          <a:bodyPr/>
          <a:lstStyle/>
          <a:p>
            <a:r>
              <a:rPr lang="ro-RO" dirty="0"/>
              <a:t>Extra Tools: Observation Analysis Tool (OAT)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32222"/>
            <a:ext cx="4829175" cy="320040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490577" y="2337301"/>
            <a:ext cx="3312368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o-RO" altLang="en-US" sz="1600" dirty="0">
                <a:solidFill>
                  <a:srgbClr val="212121"/>
                </a:solidFill>
                <a:latin typeface="inherit"/>
              </a:rPr>
              <a:t>Î</a:t>
            </a:r>
            <a:r>
              <a:rPr kumimoji="0" lang="ro-RO" altLang="en-US" sz="1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ncărcă</a:t>
            </a:r>
            <a:r>
              <a:rPr kumimoji="0" lang="ro-RO" altLang="en-US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și </a:t>
            </a:r>
            <a:r>
              <a:rPr kumimoji="0" lang="ro-RO" altLang="en-US" sz="1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analizează observațiile obținute cu ajutorul senzorilor/alte</a:t>
            </a:r>
            <a:r>
              <a:rPr kumimoji="0" lang="ro-RO" altLang="en-US" sz="16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surse.</a:t>
            </a:r>
            <a:endParaRPr kumimoji="0" lang="ro-RO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789040"/>
            <a:ext cx="3421331" cy="20034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5215" y="6066663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b="1" dirty="0"/>
              <a:t>	Platforma FREEWAT permite încărcarea și rularea diferitelor module, dezvoltate pentru un scop specific.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4774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Vă mulțumim pentru atenție!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2" t="9970" r="9972" b="10262"/>
          <a:stretch/>
        </p:blipFill>
        <p:spPr>
          <a:xfrm>
            <a:off x="7596336" y="4869160"/>
            <a:ext cx="1152128" cy="11521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40724" y="4005064"/>
            <a:ext cx="26997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100" dirty="0"/>
              <a:t>Bibliografie:</a:t>
            </a:r>
          </a:p>
          <a:p>
            <a:r>
              <a:rPr lang="ro-RO" sz="1100" dirty="0"/>
              <a:t>Platforma FreeWat: </a:t>
            </a:r>
            <a:r>
              <a:rPr lang="ro-RO" sz="1100" dirty="0">
                <a:hlinkClick r:id="rId3"/>
              </a:rPr>
              <a:t>http://www.freewat.eu</a:t>
            </a:r>
            <a:endParaRPr lang="ro-RO" sz="1100" dirty="0"/>
          </a:p>
          <a:p>
            <a:r>
              <a:rPr lang="ro-RO" sz="1100" dirty="0"/>
              <a:t>Tutoriale FreeWat</a:t>
            </a:r>
          </a:p>
          <a:p>
            <a:r>
              <a:rPr lang="ro-RO" sz="1100" dirty="0"/>
              <a:t>Curs FreeWat, 2016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8466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38848018"/>
              </p:ext>
            </p:extLst>
          </p:nvPr>
        </p:nvGraphicFramePr>
        <p:xfrm>
          <a:off x="755576" y="980728"/>
          <a:ext cx="777686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55576" y="58614"/>
            <a:ext cx="7992888" cy="850106"/>
          </a:xfrm>
        </p:spPr>
        <p:txBody>
          <a:bodyPr/>
          <a:lstStyle/>
          <a:p>
            <a:r>
              <a:rPr lang="ro-RO" dirty="0"/>
              <a:t>Module și Instrumente FREEWAT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49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Module și Instrumente FREEWAT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7866817" cy="55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73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Module și Instrumente FREEWAT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1520" y="1052736"/>
            <a:ext cx="4176464" cy="358775"/>
          </a:xfrm>
        </p:spPr>
        <p:txBody>
          <a:bodyPr/>
          <a:lstStyle/>
          <a:p>
            <a:r>
              <a:rPr lang="ro-RO" dirty="0"/>
              <a:t>I. Data-Preprocessing - akvaGis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8" y="1548639"/>
            <a:ext cx="7681491" cy="511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Cerrar llave"/>
          <p:cNvSpPr/>
          <p:nvPr/>
        </p:nvSpPr>
        <p:spPr>
          <a:xfrm>
            <a:off x="6923942" y="2445408"/>
            <a:ext cx="117062" cy="425403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9 Cerrar llave"/>
          <p:cNvSpPr/>
          <p:nvPr/>
        </p:nvSpPr>
        <p:spPr>
          <a:xfrm>
            <a:off x="6932038" y="2890403"/>
            <a:ext cx="87797" cy="190845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1 CuadroTexto"/>
          <p:cNvSpPr txBox="1"/>
          <p:nvPr/>
        </p:nvSpPr>
        <p:spPr>
          <a:xfrm>
            <a:off x="7067244" y="3552240"/>
            <a:ext cx="1503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Hydrochemical</a:t>
            </a:r>
            <a:r>
              <a:rPr lang="es-ES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ES" sz="1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Analysis</a:t>
            </a:r>
            <a:r>
              <a:rPr lang="es-ES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Tools</a:t>
            </a:r>
          </a:p>
        </p:txBody>
      </p:sp>
      <p:sp>
        <p:nvSpPr>
          <p:cNvPr id="9" name="10 Cerrar llave"/>
          <p:cNvSpPr/>
          <p:nvPr/>
        </p:nvSpPr>
        <p:spPr>
          <a:xfrm>
            <a:off x="6946672" y="4798854"/>
            <a:ext cx="58531" cy="37137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13 CuadroTexto"/>
          <p:cNvSpPr txBox="1"/>
          <p:nvPr/>
        </p:nvSpPr>
        <p:spPr>
          <a:xfrm>
            <a:off x="7030075" y="4692154"/>
            <a:ext cx="1628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Hydrogeological</a:t>
            </a:r>
            <a:r>
              <a:rPr lang="es-ES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ES" sz="1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Analysis</a:t>
            </a:r>
            <a:r>
              <a:rPr lang="es-ES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Tools</a:t>
            </a:r>
          </a:p>
        </p:txBody>
      </p:sp>
      <p:sp>
        <p:nvSpPr>
          <p:cNvPr id="13" name="11 CuadroTexto"/>
          <p:cNvSpPr txBox="1"/>
          <p:nvPr/>
        </p:nvSpPr>
        <p:spPr>
          <a:xfrm>
            <a:off x="7206932" y="2366341"/>
            <a:ext cx="1089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Database Tools</a:t>
            </a:r>
            <a:endParaRPr lang="es-ES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2800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Module și Instrumente FREEWAT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0813" y="838501"/>
            <a:ext cx="4176464" cy="358775"/>
          </a:xfrm>
        </p:spPr>
        <p:txBody>
          <a:bodyPr/>
          <a:lstStyle/>
          <a:p>
            <a:r>
              <a:rPr lang="ro-RO" dirty="0"/>
              <a:t>Data-Preprocessing - akvaGis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https://upload.wikimedia.org/wikipedia/en/5/59/Example_Stiff_Diagram.jpg?14621638918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34" y="1747816"/>
            <a:ext cx="177397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4577088"/>
            <a:ext cx="2530268" cy="215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803" y="4577088"/>
            <a:ext cx="2762533" cy="211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289" y="1763949"/>
            <a:ext cx="2198191" cy="2298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401" y="1747816"/>
            <a:ext cx="2263262" cy="1969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5" y="1747816"/>
            <a:ext cx="1984240" cy="231494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7587" y="1070235"/>
            <a:ext cx="4176464" cy="358775"/>
          </a:xfrm>
        </p:spPr>
        <p:txBody>
          <a:bodyPr/>
          <a:lstStyle/>
          <a:p>
            <a:pPr algn="ctr"/>
            <a:r>
              <a:rPr lang="es-ES" sz="24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Hydrochemical</a:t>
            </a:r>
            <a:r>
              <a:rPr lang="es-ES" sz="24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Analysis</a:t>
            </a:r>
            <a:r>
              <a:rPr lang="es-ES" sz="24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Tools</a:t>
            </a:r>
          </a:p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4537" y="4140538"/>
            <a:ext cx="4176464" cy="358775"/>
          </a:xfrm>
        </p:spPr>
        <p:txBody>
          <a:bodyPr/>
          <a:lstStyle/>
          <a:p>
            <a:pPr algn="ctr"/>
            <a:r>
              <a:rPr lang="es-ES" sz="24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Hydrogeological</a:t>
            </a:r>
            <a:r>
              <a:rPr lang="es-ES" sz="24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Analysis</a:t>
            </a:r>
            <a:r>
              <a:rPr lang="es-ES" sz="24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089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Module și Instrumente FREEWAT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6220" y="908720"/>
            <a:ext cx="8708268" cy="358775"/>
          </a:xfrm>
        </p:spPr>
        <p:txBody>
          <a:bodyPr/>
          <a:lstStyle/>
          <a:p>
            <a:r>
              <a:rPr lang="ro-RO" sz="1800" dirty="0"/>
              <a:t>II. Model setup / Modflow Boundary conditions</a:t>
            </a:r>
            <a:r>
              <a:rPr lang="en-US" sz="1800" dirty="0"/>
              <a:t> </a:t>
            </a:r>
            <a:r>
              <a:rPr lang="en-US" sz="1800" b="0" dirty="0"/>
              <a:t>for simulation of hydrodynamic regime</a:t>
            </a:r>
            <a:r>
              <a:rPr lang="ro-RO" sz="1800" b="0" dirty="0"/>
              <a:t> </a:t>
            </a:r>
            <a:r>
              <a:rPr lang="en-US" sz="1800" b="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4" y="1267495"/>
            <a:ext cx="4495800" cy="238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71" y="3869794"/>
            <a:ext cx="4810125" cy="2952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36072"/>
            <a:ext cx="3456384" cy="29359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123" y="1285443"/>
            <a:ext cx="3262313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34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Module și Instrumente FREEWAT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4794" y="908720"/>
            <a:ext cx="5472608" cy="358775"/>
          </a:xfrm>
        </p:spPr>
        <p:txBody>
          <a:bodyPr/>
          <a:lstStyle/>
          <a:p>
            <a:r>
              <a:rPr lang="ro-RO" dirty="0"/>
              <a:t>III. Solute Transport Process: MT3DMS, SEAWAT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3577653" cy="1634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981" y="2780928"/>
            <a:ext cx="6554725" cy="392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91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Module și Instrumente FREEWAT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7504" y="999319"/>
            <a:ext cx="7704856" cy="358775"/>
          </a:xfrm>
        </p:spPr>
        <p:txBody>
          <a:bodyPr/>
          <a:lstStyle/>
          <a:p>
            <a:r>
              <a:rPr lang="ro-RO" dirty="0"/>
              <a:t>IV. Water management and Crop Modeling - FARM PROCESS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28800"/>
            <a:ext cx="2549849" cy="47784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628800"/>
            <a:ext cx="2736304" cy="4910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4" y="1700808"/>
            <a:ext cx="3601739" cy="16561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8604" y="3573017"/>
            <a:ext cx="33432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dirty="0"/>
              <a:t>Realizează </a:t>
            </a:r>
            <a:r>
              <a:rPr lang="ro-RO" b="1" dirty="0"/>
              <a:t>predicții</a:t>
            </a:r>
            <a:r>
              <a:rPr lang="ro-RO" dirty="0"/>
              <a:t> asupra randamentului culturilor agricole la scară de fermă și bazin hidrologic, sub diferite constrângeri climatice, de alimentare cu apă și concentrație de nutrienți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776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Module și Instrumente FREEWAT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3171" y="1058652"/>
            <a:ext cx="3240087" cy="358775"/>
          </a:xfrm>
        </p:spPr>
        <p:txBody>
          <a:bodyPr/>
          <a:lstStyle/>
          <a:p>
            <a:r>
              <a:rPr lang="ro-RO" dirty="0"/>
              <a:t>V. Calibration/Sensitivity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7" y="3608021"/>
            <a:ext cx="7104518" cy="3136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1" y="1567359"/>
            <a:ext cx="4977632" cy="2155263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936648859"/>
              </p:ext>
            </p:extLst>
          </p:nvPr>
        </p:nvGraphicFramePr>
        <p:xfrm>
          <a:off x="4339689" y="111213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83171069"/>
      </p:ext>
    </p:extLst>
  </p:cSld>
  <p:clrMapOvr>
    <a:masterClrMapping/>
  </p:clrMapOvr>
</p:sld>
</file>

<file path=ppt/theme/theme1.xml><?xml version="1.0" encoding="utf-8"?>
<a:theme xmlns:a="http://schemas.openxmlformats.org/drawingml/2006/main" name="FREEWA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FREEWAT Template</Template>
  <TotalTime>3662</TotalTime>
  <Words>409</Words>
  <Application>Microsoft Office PowerPoint</Application>
  <PresentationFormat>Expunere pe ecran (4:3)</PresentationFormat>
  <Paragraphs>62</Paragraphs>
  <Slides>13</Slides>
  <Notes>6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inherit</vt:lpstr>
      <vt:lpstr>FREEWAT Template</vt:lpstr>
      <vt:lpstr>Platforma FREEWAT  Module și Instrumente </vt:lpstr>
      <vt:lpstr>Module și Instrumente FREEWAT</vt:lpstr>
      <vt:lpstr>Module și Instrumente FREEWAT</vt:lpstr>
      <vt:lpstr>Module și Instrumente FREEWAT</vt:lpstr>
      <vt:lpstr>Module și Instrumente FREEWAT</vt:lpstr>
      <vt:lpstr>Module și Instrumente FREEWAT</vt:lpstr>
      <vt:lpstr>Module și Instrumente FREEWAT</vt:lpstr>
      <vt:lpstr>Module și Instrumente FREEWAT</vt:lpstr>
      <vt:lpstr>Module și Instrumente FREEWAT</vt:lpstr>
      <vt:lpstr>Module și Instrumente FREEWAT</vt:lpstr>
      <vt:lpstr>Module și Instrumente FREEWAT</vt:lpstr>
      <vt:lpstr>Module și Instrumente FREEWAT</vt:lpstr>
      <vt:lpstr>Vă mulțumim pentru atenție!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Admin</dc:creator>
  <cp:lastModifiedBy>ada pandele</cp:lastModifiedBy>
  <cp:revision>4353</cp:revision>
  <dcterms:created xsi:type="dcterms:W3CDTF">2015-07-31T13:59:32Z</dcterms:created>
  <dcterms:modified xsi:type="dcterms:W3CDTF">2016-11-24T04:15:01Z</dcterms:modified>
</cp:coreProperties>
</file>