
<file path=[Content_Types].xml><?xml version="1.0" encoding="utf-8"?>
<Types xmlns="http://schemas.openxmlformats.org/package/2006/content-types">
  <Default Extension="jfif" ContentType="image/jpe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8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" Type="http://schemas.openxmlformats.org/officeDocument/2006/relationships/image" Target="../media/image7.wmf"/><Relationship Id="rId16" Type="http://schemas.openxmlformats.org/officeDocument/2006/relationships/image" Target="../media/image21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4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8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3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0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6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0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0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2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0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3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f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9" Type="http://schemas.openxmlformats.org/officeDocument/2006/relationships/oleObject" Target="../embeddings/oleObject22.bin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34" Type="http://schemas.openxmlformats.org/officeDocument/2006/relationships/image" Target="../media/image21.wm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33" Type="http://schemas.openxmlformats.org/officeDocument/2006/relationships/oleObject" Target="../embeddings/oleObject17.bin"/><Relationship Id="rId38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6.wmf"/><Relationship Id="rId32" Type="http://schemas.openxmlformats.org/officeDocument/2006/relationships/image" Target="../media/image20.wmf"/><Relationship Id="rId37" Type="http://schemas.openxmlformats.org/officeDocument/2006/relationships/oleObject" Target="../embeddings/oleObject20.bin"/><Relationship Id="rId40" Type="http://schemas.openxmlformats.org/officeDocument/2006/relationships/image" Target="../media/image22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8.wmf"/><Relationship Id="rId36" Type="http://schemas.openxmlformats.org/officeDocument/2006/relationships/oleObject" Target="../embeddings/oleObject19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0.bin"/><Relationship Id="rId31" Type="http://schemas.openxmlformats.org/officeDocument/2006/relationships/oleObject" Target="../embeddings/oleObject16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4.bin"/><Relationship Id="rId30" Type="http://schemas.openxmlformats.org/officeDocument/2006/relationships/image" Target="../media/image19.wmf"/><Relationship Id="rId35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092" y="4309738"/>
            <a:ext cx="3247941" cy="230102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33206" y="207009"/>
            <a:ext cx="113295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MODELE MATEMATICE 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PENTRU CURGEREA APEI SUBTERANE SPRE  PUŢURI</a:t>
            </a:r>
          </a:p>
        </p:txBody>
      </p:sp>
      <p:sp>
        <p:nvSpPr>
          <p:cNvPr id="3" name="Rectangle 2"/>
          <p:cNvSpPr/>
          <p:nvPr/>
        </p:nvSpPr>
        <p:spPr>
          <a:xfrm>
            <a:off x="5517353" y="1474072"/>
            <a:ext cx="1423659" cy="461665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UTILITATE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20381" y="1366350"/>
            <a:ext cx="4660497" cy="1138773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EVALUAREA PARAMETRICĂ A HIDROSTRUCTURILOR</a:t>
            </a:r>
          </a:p>
        </p:txBody>
      </p:sp>
      <p:sp>
        <p:nvSpPr>
          <p:cNvPr id="5" name="Rectangle 4"/>
          <p:cNvSpPr/>
          <p:nvPr/>
        </p:nvSpPr>
        <p:spPr>
          <a:xfrm>
            <a:off x="7817942" y="1351867"/>
            <a:ext cx="4106090" cy="1072694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PROIECTAREA CAPTĂRILOR</a:t>
            </a:r>
          </a:p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DE APĂ SUBTERANĂ</a:t>
            </a:r>
          </a:p>
        </p:txBody>
      </p:sp>
      <p:sp>
        <p:nvSpPr>
          <p:cNvPr id="6" name="Rectangle 5"/>
          <p:cNvSpPr/>
          <p:nvPr/>
        </p:nvSpPr>
        <p:spPr>
          <a:xfrm>
            <a:off x="4635525" y="1881026"/>
            <a:ext cx="3141962" cy="1477328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PROIECTAREA EPUISMENTULUI</a:t>
            </a:r>
          </a:p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ACVIFERELOR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214" y="2424561"/>
            <a:ext cx="3446782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&amp;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T,C,B;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&amp;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So,Se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091" y="2375091"/>
            <a:ext cx="3247941" cy="19111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856" y="3549490"/>
            <a:ext cx="4600271" cy="30612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89" y="4003026"/>
            <a:ext cx="3089402" cy="215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7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1590981" y="2142309"/>
            <a:ext cx="9013372" cy="4242449"/>
          </a:xfrm>
          <a:prstGeom prst="rect">
            <a:avLst/>
          </a:prstGeom>
          <a:pattFill prst="narHorz">
            <a:fgClr>
              <a:schemeClr val="accent2"/>
            </a:fgClr>
            <a:bgClr>
              <a:srgbClr val="FFC000"/>
            </a:bgClr>
          </a:patt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593669" y="4585063"/>
            <a:ext cx="9013371" cy="947593"/>
          </a:xfrm>
          <a:custGeom>
            <a:avLst/>
            <a:gdLst>
              <a:gd name="connsiteX0" fmla="*/ 0 w 9013371"/>
              <a:gd name="connsiteY0" fmla="*/ 52251 h 947593"/>
              <a:gd name="connsiteX1" fmla="*/ 0 w 9013371"/>
              <a:gd name="connsiteY1" fmla="*/ 52251 h 947593"/>
              <a:gd name="connsiteX2" fmla="*/ 1005840 w 9013371"/>
              <a:gd name="connsiteY2" fmla="*/ 13063 h 947593"/>
              <a:gd name="connsiteX3" fmla="*/ 1084217 w 9013371"/>
              <a:gd name="connsiteY3" fmla="*/ 0 h 947593"/>
              <a:gd name="connsiteX4" fmla="*/ 1567542 w 9013371"/>
              <a:gd name="connsiteY4" fmla="*/ 13063 h 947593"/>
              <a:gd name="connsiteX5" fmla="*/ 1737360 w 9013371"/>
              <a:gd name="connsiteY5" fmla="*/ 26126 h 947593"/>
              <a:gd name="connsiteX6" fmla="*/ 1776548 w 9013371"/>
              <a:gd name="connsiteY6" fmla="*/ 39188 h 947593"/>
              <a:gd name="connsiteX7" fmla="*/ 1959428 w 9013371"/>
              <a:gd name="connsiteY7" fmla="*/ 52251 h 947593"/>
              <a:gd name="connsiteX8" fmla="*/ 2063931 w 9013371"/>
              <a:gd name="connsiteY8" fmla="*/ 65314 h 947593"/>
              <a:gd name="connsiteX9" fmla="*/ 2181497 w 9013371"/>
              <a:gd name="connsiteY9" fmla="*/ 78377 h 947593"/>
              <a:gd name="connsiteX10" fmla="*/ 2259874 w 9013371"/>
              <a:gd name="connsiteY10" fmla="*/ 91440 h 947593"/>
              <a:gd name="connsiteX11" fmla="*/ 2442754 w 9013371"/>
              <a:gd name="connsiteY11" fmla="*/ 104503 h 947593"/>
              <a:gd name="connsiteX12" fmla="*/ 2521131 w 9013371"/>
              <a:gd name="connsiteY12" fmla="*/ 117566 h 947593"/>
              <a:gd name="connsiteX13" fmla="*/ 2664822 w 9013371"/>
              <a:gd name="connsiteY13" fmla="*/ 78377 h 947593"/>
              <a:gd name="connsiteX14" fmla="*/ 4036422 w 9013371"/>
              <a:gd name="connsiteY14" fmla="*/ 78377 h 947593"/>
              <a:gd name="connsiteX15" fmla="*/ 4245428 w 9013371"/>
              <a:gd name="connsiteY15" fmla="*/ 65314 h 947593"/>
              <a:gd name="connsiteX16" fmla="*/ 5421085 w 9013371"/>
              <a:gd name="connsiteY16" fmla="*/ 52251 h 947593"/>
              <a:gd name="connsiteX17" fmla="*/ 5656217 w 9013371"/>
              <a:gd name="connsiteY17" fmla="*/ 26126 h 947593"/>
              <a:gd name="connsiteX18" fmla="*/ 6714308 w 9013371"/>
              <a:gd name="connsiteY18" fmla="*/ 13063 h 947593"/>
              <a:gd name="connsiteX19" fmla="*/ 7916091 w 9013371"/>
              <a:gd name="connsiteY19" fmla="*/ 26126 h 947593"/>
              <a:gd name="connsiteX20" fmla="*/ 8085908 w 9013371"/>
              <a:gd name="connsiteY20" fmla="*/ 52251 h 947593"/>
              <a:gd name="connsiteX21" fmla="*/ 8190411 w 9013371"/>
              <a:gd name="connsiteY21" fmla="*/ 78377 h 947593"/>
              <a:gd name="connsiteX22" fmla="*/ 8399417 w 9013371"/>
              <a:gd name="connsiteY22" fmla="*/ 91440 h 947593"/>
              <a:gd name="connsiteX23" fmla="*/ 8556171 w 9013371"/>
              <a:gd name="connsiteY23" fmla="*/ 117566 h 947593"/>
              <a:gd name="connsiteX24" fmla="*/ 9013371 w 9013371"/>
              <a:gd name="connsiteY24" fmla="*/ 130628 h 947593"/>
              <a:gd name="connsiteX25" fmla="*/ 9013371 w 9013371"/>
              <a:gd name="connsiteY25" fmla="*/ 862148 h 947593"/>
              <a:gd name="connsiteX26" fmla="*/ 8895805 w 9013371"/>
              <a:gd name="connsiteY26" fmla="*/ 836023 h 947593"/>
              <a:gd name="connsiteX27" fmla="*/ 8843554 w 9013371"/>
              <a:gd name="connsiteY27" fmla="*/ 862148 h 947593"/>
              <a:gd name="connsiteX28" fmla="*/ 8712925 w 9013371"/>
              <a:gd name="connsiteY28" fmla="*/ 875211 h 947593"/>
              <a:gd name="connsiteX29" fmla="*/ 8360228 w 9013371"/>
              <a:gd name="connsiteY29" fmla="*/ 901337 h 947593"/>
              <a:gd name="connsiteX30" fmla="*/ 8203474 w 9013371"/>
              <a:gd name="connsiteY30" fmla="*/ 914400 h 947593"/>
              <a:gd name="connsiteX31" fmla="*/ 7367451 w 9013371"/>
              <a:gd name="connsiteY31" fmla="*/ 927463 h 947593"/>
              <a:gd name="connsiteX32" fmla="*/ 5904411 w 9013371"/>
              <a:gd name="connsiteY32" fmla="*/ 927463 h 947593"/>
              <a:gd name="connsiteX33" fmla="*/ 5799908 w 9013371"/>
              <a:gd name="connsiteY33" fmla="*/ 901337 h 947593"/>
              <a:gd name="connsiteX34" fmla="*/ 5747657 w 9013371"/>
              <a:gd name="connsiteY34" fmla="*/ 888274 h 947593"/>
              <a:gd name="connsiteX35" fmla="*/ 5329645 w 9013371"/>
              <a:gd name="connsiteY35" fmla="*/ 901337 h 947593"/>
              <a:gd name="connsiteX36" fmla="*/ 5225142 w 9013371"/>
              <a:gd name="connsiteY36" fmla="*/ 914400 h 947593"/>
              <a:gd name="connsiteX37" fmla="*/ 5094514 w 9013371"/>
              <a:gd name="connsiteY37" fmla="*/ 927463 h 947593"/>
              <a:gd name="connsiteX38" fmla="*/ 3997234 w 9013371"/>
              <a:gd name="connsiteY38" fmla="*/ 914400 h 947593"/>
              <a:gd name="connsiteX39" fmla="*/ 3814354 w 9013371"/>
              <a:gd name="connsiteY39" fmla="*/ 901337 h 947593"/>
              <a:gd name="connsiteX40" fmla="*/ 2886891 w 9013371"/>
              <a:gd name="connsiteY40" fmla="*/ 875211 h 947593"/>
              <a:gd name="connsiteX41" fmla="*/ 1593668 w 9013371"/>
              <a:gd name="connsiteY41" fmla="*/ 875211 h 947593"/>
              <a:gd name="connsiteX42" fmla="*/ 470262 w 9013371"/>
              <a:gd name="connsiteY42" fmla="*/ 862148 h 947593"/>
              <a:gd name="connsiteX43" fmla="*/ 391885 w 9013371"/>
              <a:gd name="connsiteY43" fmla="*/ 849086 h 947593"/>
              <a:gd name="connsiteX44" fmla="*/ 339634 w 9013371"/>
              <a:gd name="connsiteY44" fmla="*/ 836023 h 947593"/>
              <a:gd name="connsiteX45" fmla="*/ 13062 w 9013371"/>
              <a:gd name="connsiteY45" fmla="*/ 849086 h 947593"/>
              <a:gd name="connsiteX46" fmla="*/ 0 w 9013371"/>
              <a:gd name="connsiteY46" fmla="*/ 52251 h 947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013371" h="947593">
                <a:moveTo>
                  <a:pt x="0" y="52251"/>
                </a:moveTo>
                <a:lnTo>
                  <a:pt x="0" y="52251"/>
                </a:lnTo>
                <a:lnTo>
                  <a:pt x="1005840" y="13063"/>
                </a:lnTo>
                <a:cubicBezTo>
                  <a:pt x="1032295" y="11788"/>
                  <a:pt x="1057731" y="0"/>
                  <a:pt x="1084217" y="0"/>
                </a:cubicBezTo>
                <a:cubicBezTo>
                  <a:pt x="1245384" y="0"/>
                  <a:pt x="1406434" y="8709"/>
                  <a:pt x="1567542" y="13063"/>
                </a:cubicBezTo>
                <a:cubicBezTo>
                  <a:pt x="1624148" y="17417"/>
                  <a:pt x="1681025" y="19084"/>
                  <a:pt x="1737360" y="26126"/>
                </a:cubicBezTo>
                <a:cubicBezTo>
                  <a:pt x="1751023" y="27834"/>
                  <a:pt x="1762873" y="37579"/>
                  <a:pt x="1776548" y="39188"/>
                </a:cubicBezTo>
                <a:cubicBezTo>
                  <a:pt x="1837245" y="46329"/>
                  <a:pt x="1898564" y="46718"/>
                  <a:pt x="1959428" y="52251"/>
                </a:cubicBezTo>
                <a:cubicBezTo>
                  <a:pt x="1994389" y="55429"/>
                  <a:pt x="2029066" y="61212"/>
                  <a:pt x="2063931" y="65314"/>
                </a:cubicBezTo>
                <a:cubicBezTo>
                  <a:pt x="2103091" y="69921"/>
                  <a:pt x="2142413" y="73166"/>
                  <a:pt x="2181497" y="78377"/>
                </a:cubicBezTo>
                <a:cubicBezTo>
                  <a:pt x="2207751" y="81878"/>
                  <a:pt x="2233519" y="88805"/>
                  <a:pt x="2259874" y="91440"/>
                </a:cubicBezTo>
                <a:cubicBezTo>
                  <a:pt x="2320686" y="97521"/>
                  <a:pt x="2381794" y="100149"/>
                  <a:pt x="2442754" y="104503"/>
                </a:cubicBezTo>
                <a:cubicBezTo>
                  <a:pt x="2468880" y="108857"/>
                  <a:pt x="2494712" y="119453"/>
                  <a:pt x="2521131" y="117566"/>
                </a:cubicBezTo>
                <a:cubicBezTo>
                  <a:pt x="2558634" y="114887"/>
                  <a:pt x="2622386" y="92523"/>
                  <a:pt x="2664822" y="78377"/>
                </a:cubicBezTo>
                <a:cubicBezTo>
                  <a:pt x="3348962" y="95919"/>
                  <a:pt x="3194989" y="98900"/>
                  <a:pt x="4036422" y="78377"/>
                </a:cubicBezTo>
                <a:cubicBezTo>
                  <a:pt x="4106206" y="76675"/>
                  <a:pt x="4175636" y="66631"/>
                  <a:pt x="4245428" y="65314"/>
                </a:cubicBezTo>
                <a:lnTo>
                  <a:pt x="5421085" y="52251"/>
                </a:lnTo>
                <a:cubicBezTo>
                  <a:pt x="5515906" y="20644"/>
                  <a:pt x="5477286" y="29854"/>
                  <a:pt x="5656217" y="26126"/>
                </a:cubicBezTo>
                <a:lnTo>
                  <a:pt x="6714308" y="13063"/>
                </a:lnTo>
                <a:lnTo>
                  <a:pt x="7916091" y="26126"/>
                </a:lnTo>
                <a:cubicBezTo>
                  <a:pt x="7928383" y="26374"/>
                  <a:pt x="8067801" y="48371"/>
                  <a:pt x="8085908" y="52251"/>
                </a:cubicBezTo>
                <a:cubicBezTo>
                  <a:pt x="8121017" y="59775"/>
                  <a:pt x="8154574" y="76137"/>
                  <a:pt x="8190411" y="78377"/>
                </a:cubicBezTo>
                <a:lnTo>
                  <a:pt x="8399417" y="91440"/>
                </a:lnTo>
                <a:cubicBezTo>
                  <a:pt x="8451668" y="100149"/>
                  <a:pt x="8503259" y="115047"/>
                  <a:pt x="8556171" y="117566"/>
                </a:cubicBezTo>
                <a:cubicBezTo>
                  <a:pt x="8891382" y="133527"/>
                  <a:pt x="8738947" y="130628"/>
                  <a:pt x="9013371" y="130628"/>
                </a:cubicBezTo>
                <a:lnTo>
                  <a:pt x="9013371" y="862148"/>
                </a:lnTo>
                <a:cubicBezTo>
                  <a:pt x="8974182" y="853440"/>
                  <a:pt x="8935950" y="836023"/>
                  <a:pt x="8895805" y="836023"/>
                </a:cubicBezTo>
                <a:cubicBezTo>
                  <a:pt x="8876332" y="836023"/>
                  <a:pt x="8862594" y="858068"/>
                  <a:pt x="8843554" y="862148"/>
                </a:cubicBezTo>
                <a:cubicBezTo>
                  <a:pt x="8800765" y="871317"/>
                  <a:pt x="8756445" y="870630"/>
                  <a:pt x="8712925" y="875211"/>
                </a:cubicBezTo>
                <a:cubicBezTo>
                  <a:pt x="8448012" y="903097"/>
                  <a:pt x="8772754" y="873835"/>
                  <a:pt x="8360228" y="901337"/>
                </a:cubicBezTo>
                <a:cubicBezTo>
                  <a:pt x="8307912" y="904825"/>
                  <a:pt x="8255888" y="913021"/>
                  <a:pt x="8203474" y="914400"/>
                </a:cubicBezTo>
                <a:cubicBezTo>
                  <a:pt x="7924862" y="921732"/>
                  <a:pt x="7646125" y="923109"/>
                  <a:pt x="7367451" y="927463"/>
                </a:cubicBezTo>
                <a:cubicBezTo>
                  <a:pt x="6764429" y="952589"/>
                  <a:pt x="6816496" y="955966"/>
                  <a:pt x="5904411" y="927463"/>
                </a:cubicBezTo>
                <a:cubicBezTo>
                  <a:pt x="5868522" y="926341"/>
                  <a:pt x="5834742" y="910046"/>
                  <a:pt x="5799908" y="901337"/>
                </a:cubicBezTo>
                <a:lnTo>
                  <a:pt x="5747657" y="888274"/>
                </a:lnTo>
                <a:lnTo>
                  <a:pt x="5329645" y="901337"/>
                </a:lnTo>
                <a:cubicBezTo>
                  <a:pt x="5294583" y="903090"/>
                  <a:pt x="5260033" y="910523"/>
                  <a:pt x="5225142" y="914400"/>
                </a:cubicBezTo>
                <a:cubicBezTo>
                  <a:pt x="5181650" y="919233"/>
                  <a:pt x="5138057" y="923109"/>
                  <a:pt x="5094514" y="927463"/>
                </a:cubicBezTo>
                <a:lnTo>
                  <a:pt x="3997234" y="914400"/>
                </a:lnTo>
                <a:cubicBezTo>
                  <a:pt x="3936131" y="913153"/>
                  <a:pt x="3875393" y="904389"/>
                  <a:pt x="3814354" y="901337"/>
                </a:cubicBezTo>
                <a:cubicBezTo>
                  <a:pt x="3501303" y="885684"/>
                  <a:pt x="3203201" y="882240"/>
                  <a:pt x="2886891" y="875211"/>
                </a:cubicBezTo>
                <a:cubicBezTo>
                  <a:pt x="2288816" y="835339"/>
                  <a:pt x="2964034" y="875211"/>
                  <a:pt x="1593668" y="875211"/>
                </a:cubicBezTo>
                <a:cubicBezTo>
                  <a:pt x="1219174" y="875211"/>
                  <a:pt x="844731" y="866502"/>
                  <a:pt x="470262" y="862148"/>
                </a:cubicBezTo>
                <a:cubicBezTo>
                  <a:pt x="444136" y="857794"/>
                  <a:pt x="417857" y="854280"/>
                  <a:pt x="391885" y="849086"/>
                </a:cubicBezTo>
                <a:cubicBezTo>
                  <a:pt x="374281" y="845565"/>
                  <a:pt x="357587" y="836023"/>
                  <a:pt x="339634" y="836023"/>
                </a:cubicBezTo>
                <a:cubicBezTo>
                  <a:pt x="230690" y="836023"/>
                  <a:pt x="122006" y="849086"/>
                  <a:pt x="13062" y="849086"/>
                </a:cubicBezTo>
                <a:lnTo>
                  <a:pt x="0" y="52251"/>
                </a:lnTo>
                <a:close/>
              </a:path>
            </a:pathLst>
          </a:custGeom>
          <a:pattFill prst="pct20">
            <a:fgClr>
              <a:schemeClr val="tx1"/>
            </a:fgClr>
            <a:bgClr>
              <a:schemeClr val="accent1">
                <a:lumMod val="40000"/>
                <a:lumOff val="60000"/>
              </a:schemeClr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849821" y="4477789"/>
            <a:ext cx="1429942" cy="985184"/>
          </a:xfrm>
          <a:custGeom>
            <a:avLst/>
            <a:gdLst>
              <a:gd name="connsiteX0" fmla="*/ 210207 w 1429942"/>
              <a:gd name="connsiteY0" fmla="*/ 125742 h 985184"/>
              <a:gd name="connsiteX1" fmla="*/ 210207 w 1429942"/>
              <a:gd name="connsiteY1" fmla="*/ 125742 h 985184"/>
              <a:gd name="connsiteX2" fmla="*/ 136634 w 1429942"/>
              <a:gd name="connsiteY2" fmla="*/ 188804 h 985184"/>
              <a:gd name="connsiteX3" fmla="*/ 105103 w 1429942"/>
              <a:gd name="connsiteY3" fmla="*/ 199314 h 985184"/>
              <a:gd name="connsiteX4" fmla="*/ 94593 w 1429942"/>
              <a:gd name="connsiteY4" fmla="*/ 304418 h 985184"/>
              <a:gd name="connsiteX5" fmla="*/ 63062 w 1429942"/>
              <a:gd name="connsiteY5" fmla="*/ 314928 h 985184"/>
              <a:gd name="connsiteX6" fmla="*/ 21020 w 1429942"/>
              <a:gd name="connsiteY6" fmla="*/ 325439 h 985184"/>
              <a:gd name="connsiteX7" fmla="*/ 31531 w 1429942"/>
              <a:gd name="connsiteY7" fmla="*/ 367480 h 985184"/>
              <a:gd name="connsiteX8" fmla="*/ 10510 w 1429942"/>
              <a:gd name="connsiteY8" fmla="*/ 472583 h 985184"/>
              <a:gd name="connsiteX9" fmla="*/ 21020 w 1429942"/>
              <a:gd name="connsiteY9" fmla="*/ 514625 h 985184"/>
              <a:gd name="connsiteX10" fmla="*/ 31531 w 1429942"/>
              <a:gd name="connsiteY10" fmla="*/ 546156 h 985184"/>
              <a:gd name="connsiteX11" fmla="*/ 0 w 1429942"/>
              <a:gd name="connsiteY11" fmla="*/ 609218 h 985184"/>
              <a:gd name="connsiteX12" fmla="*/ 10510 w 1429942"/>
              <a:gd name="connsiteY12" fmla="*/ 640749 h 985184"/>
              <a:gd name="connsiteX13" fmla="*/ 31531 w 1429942"/>
              <a:gd name="connsiteY13" fmla="*/ 672280 h 985184"/>
              <a:gd name="connsiteX14" fmla="*/ 73572 w 1429942"/>
              <a:gd name="connsiteY14" fmla="*/ 766873 h 985184"/>
              <a:gd name="connsiteX15" fmla="*/ 105103 w 1429942"/>
              <a:gd name="connsiteY15" fmla="*/ 829935 h 985184"/>
              <a:gd name="connsiteX16" fmla="*/ 126124 w 1429942"/>
              <a:gd name="connsiteY16" fmla="*/ 892997 h 985184"/>
              <a:gd name="connsiteX17" fmla="*/ 220717 w 1429942"/>
              <a:gd name="connsiteY17" fmla="*/ 945549 h 985184"/>
              <a:gd name="connsiteX18" fmla="*/ 252248 w 1429942"/>
              <a:gd name="connsiteY18" fmla="*/ 966570 h 985184"/>
              <a:gd name="connsiteX19" fmla="*/ 515007 w 1429942"/>
              <a:gd name="connsiteY19" fmla="*/ 956059 h 985184"/>
              <a:gd name="connsiteX20" fmla="*/ 840827 w 1429942"/>
              <a:gd name="connsiteY20" fmla="*/ 966570 h 985184"/>
              <a:gd name="connsiteX21" fmla="*/ 1229710 w 1429942"/>
              <a:gd name="connsiteY21" fmla="*/ 966570 h 985184"/>
              <a:gd name="connsiteX22" fmla="*/ 1250731 w 1429942"/>
              <a:gd name="connsiteY22" fmla="*/ 935039 h 985184"/>
              <a:gd name="connsiteX23" fmla="*/ 1282262 w 1429942"/>
              <a:gd name="connsiteY23" fmla="*/ 924528 h 985184"/>
              <a:gd name="connsiteX24" fmla="*/ 1313793 w 1429942"/>
              <a:gd name="connsiteY24" fmla="*/ 903508 h 985184"/>
              <a:gd name="connsiteX25" fmla="*/ 1292772 w 1429942"/>
              <a:gd name="connsiteY25" fmla="*/ 840445 h 985184"/>
              <a:gd name="connsiteX26" fmla="*/ 1313793 w 1429942"/>
              <a:gd name="connsiteY26" fmla="*/ 787894 h 985184"/>
              <a:gd name="connsiteX27" fmla="*/ 1376855 w 1429942"/>
              <a:gd name="connsiteY27" fmla="*/ 756363 h 985184"/>
              <a:gd name="connsiteX28" fmla="*/ 1387365 w 1429942"/>
              <a:gd name="connsiteY28" fmla="*/ 619728 h 985184"/>
              <a:gd name="connsiteX29" fmla="*/ 1418896 w 1429942"/>
              <a:gd name="connsiteY29" fmla="*/ 598708 h 985184"/>
              <a:gd name="connsiteX30" fmla="*/ 1397876 w 1429942"/>
              <a:gd name="connsiteY30" fmla="*/ 546156 h 985184"/>
              <a:gd name="connsiteX31" fmla="*/ 1355834 w 1429942"/>
              <a:gd name="connsiteY31" fmla="*/ 483094 h 985184"/>
              <a:gd name="connsiteX32" fmla="*/ 1345324 w 1429942"/>
              <a:gd name="connsiteY32" fmla="*/ 325439 h 985184"/>
              <a:gd name="connsiteX33" fmla="*/ 1313793 w 1429942"/>
              <a:gd name="connsiteY33" fmla="*/ 314928 h 985184"/>
              <a:gd name="connsiteX34" fmla="*/ 1282262 w 1429942"/>
              <a:gd name="connsiteY34" fmla="*/ 283397 h 985184"/>
              <a:gd name="connsiteX35" fmla="*/ 1240220 w 1429942"/>
              <a:gd name="connsiteY35" fmla="*/ 220335 h 985184"/>
              <a:gd name="connsiteX36" fmla="*/ 1177158 w 1429942"/>
              <a:gd name="connsiteY36" fmla="*/ 157273 h 985184"/>
              <a:gd name="connsiteX37" fmla="*/ 210207 w 1429942"/>
              <a:gd name="connsiteY37" fmla="*/ 125742 h 98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29942" h="985184">
                <a:moveTo>
                  <a:pt x="210207" y="125742"/>
                </a:moveTo>
                <a:lnTo>
                  <a:pt x="210207" y="125742"/>
                </a:lnTo>
                <a:cubicBezTo>
                  <a:pt x="185683" y="146763"/>
                  <a:pt x="163096" y="170281"/>
                  <a:pt x="136634" y="188804"/>
                </a:cubicBezTo>
                <a:cubicBezTo>
                  <a:pt x="127558" y="195157"/>
                  <a:pt x="108889" y="188902"/>
                  <a:pt x="105103" y="199314"/>
                </a:cubicBezTo>
                <a:cubicBezTo>
                  <a:pt x="93071" y="232404"/>
                  <a:pt x="106625" y="271328"/>
                  <a:pt x="94593" y="304418"/>
                </a:cubicBezTo>
                <a:cubicBezTo>
                  <a:pt x="90807" y="314830"/>
                  <a:pt x="73715" y="311884"/>
                  <a:pt x="63062" y="314928"/>
                </a:cubicBezTo>
                <a:cubicBezTo>
                  <a:pt x="49172" y="318896"/>
                  <a:pt x="35034" y="321935"/>
                  <a:pt x="21020" y="325439"/>
                </a:cubicBezTo>
                <a:cubicBezTo>
                  <a:pt x="24524" y="339453"/>
                  <a:pt x="31531" y="353035"/>
                  <a:pt x="31531" y="367480"/>
                </a:cubicBezTo>
                <a:cubicBezTo>
                  <a:pt x="31531" y="415785"/>
                  <a:pt x="23452" y="433755"/>
                  <a:pt x="10510" y="472583"/>
                </a:cubicBezTo>
                <a:cubicBezTo>
                  <a:pt x="14013" y="486597"/>
                  <a:pt x="17052" y="500736"/>
                  <a:pt x="21020" y="514625"/>
                </a:cubicBezTo>
                <a:cubicBezTo>
                  <a:pt x="24064" y="525278"/>
                  <a:pt x="31531" y="535077"/>
                  <a:pt x="31531" y="546156"/>
                </a:cubicBezTo>
                <a:cubicBezTo>
                  <a:pt x="31531" y="567911"/>
                  <a:pt x="10627" y="593278"/>
                  <a:pt x="0" y="609218"/>
                </a:cubicBezTo>
                <a:cubicBezTo>
                  <a:pt x="3503" y="619728"/>
                  <a:pt x="5555" y="630840"/>
                  <a:pt x="10510" y="640749"/>
                </a:cubicBezTo>
                <a:cubicBezTo>
                  <a:pt x="16159" y="652047"/>
                  <a:pt x="26401" y="660737"/>
                  <a:pt x="31531" y="672280"/>
                </a:cubicBezTo>
                <a:cubicBezTo>
                  <a:pt x="81561" y="784849"/>
                  <a:pt x="25999" y="695514"/>
                  <a:pt x="73572" y="766873"/>
                </a:cubicBezTo>
                <a:cubicBezTo>
                  <a:pt x="111898" y="881856"/>
                  <a:pt x="50775" y="707699"/>
                  <a:pt x="105103" y="829935"/>
                </a:cubicBezTo>
                <a:cubicBezTo>
                  <a:pt x="114102" y="850183"/>
                  <a:pt x="107688" y="880706"/>
                  <a:pt x="126124" y="892997"/>
                </a:cubicBezTo>
                <a:cubicBezTo>
                  <a:pt x="198404" y="941184"/>
                  <a:pt x="165219" y="927050"/>
                  <a:pt x="220717" y="945549"/>
                </a:cubicBezTo>
                <a:cubicBezTo>
                  <a:pt x="231227" y="952556"/>
                  <a:pt x="239624" y="966119"/>
                  <a:pt x="252248" y="966570"/>
                </a:cubicBezTo>
                <a:cubicBezTo>
                  <a:pt x="339849" y="969698"/>
                  <a:pt x="427351" y="956059"/>
                  <a:pt x="515007" y="956059"/>
                </a:cubicBezTo>
                <a:cubicBezTo>
                  <a:pt x="623670" y="956059"/>
                  <a:pt x="732220" y="963066"/>
                  <a:pt x="840827" y="966570"/>
                </a:cubicBezTo>
                <a:cubicBezTo>
                  <a:pt x="991088" y="988035"/>
                  <a:pt x="1006023" y="994531"/>
                  <a:pt x="1229710" y="966570"/>
                </a:cubicBezTo>
                <a:cubicBezTo>
                  <a:pt x="1242244" y="965003"/>
                  <a:pt x="1240867" y="942930"/>
                  <a:pt x="1250731" y="935039"/>
                </a:cubicBezTo>
                <a:cubicBezTo>
                  <a:pt x="1259382" y="928118"/>
                  <a:pt x="1272353" y="929483"/>
                  <a:pt x="1282262" y="924528"/>
                </a:cubicBezTo>
                <a:cubicBezTo>
                  <a:pt x="1293560" y="918879"/>
                  <a:pt x="1303283" y="910515"/>
                  <a:pt x="1313793" y="903508"/>
                </a:cubicBezTo>
                <a:cubicBezTo>
                  <a:pt x="1306786" y="882487"/>
                  <a:pt x="1284542" y="861018"/>
                  <a:pt x="1292772" y="840445"/>
                </a:cubicBezTo>
                <a:cubicBezTo>
                  <a:pt x="1299779" y="822928"/>
                  <a:pt x="1302827" y="803246"/>
                  <a:pt x="1313793" y="787894"/>
                </a:cubicBezTo>
                <a:cubicBezTo>
                  <a:pt x="1326528" y="770065"/>
                  <a:pt x="1357910" y="762678"/>
                  <a:pt x="1376855" y="756363"/>
                </a:cubicBezTo>
                <a:cubicBezTo>
                  <a:pt x="1373030" y="729586"/>
                  <a:pt x="1349729" y="644818"/>
                  <a:pt x="1387365" y="619728"/>
                </a:cubicBezTo>
                <a:lnTo>
                  <a:pt x="1418896" y="598708"/>
                </a:lnTo>
                <a:cubicBezTo>
                  <a:pt x="1437510" y="542870"/>
                  <a:pt x="1433941" y="587373"/>
                  <a:pt x="1397876" y="546156"/>
                </a:cubicBezTo>
                <a:cubicBezTo>
                  <a:pt x="1381240" y="527143"/>
                  <a:pt x="1355834" y="483094"/>
                  <a:pt x="1355834" y="483094"/>
                </a:cubicBezTo>
                <a:cubicBezTo>
                  <a:pt x="1352331" y="430542"/>
                  <a:pt x="1358098" y="376535"/>
                  <a:pt x="1345324" y="325439"/>
                </a:cubicBezTo>
                <a:cubicBezTo>
                  <a:pt x="1342637" y="314691"/>
                  <a:pt x="1323011" y="321074"/>
                  <a:pt x="1313793" y="314928"/>
                </a:cubicBezTo>
                <a:cubicBezTo>
                  <a:pt x="1301426" y="306683"/>
                  <a:pt x="1291388" y="295130"/>
                  <a:pt x="1282262" y="283397"/>
                </a:cubicBezTo>
                <a:cubicBezTo>
                  <a:pt x="1266751" y="263455"/>
                  <a:pt x="1258084" y="238199"/>
                  <a:pt x="1240220" y="220335"/>
                </a:cubicBezTo>
                <a:lnTo>
                  <a:pt x="1177158" y="157273"/>
                </a:lnTo>
                <a:cubicBezTo>
                  <a:pt x="1064725" y="-180036"/>
                  <a:pt x="371365" y="130997"/>
                  <a:pt x="210207" y="125742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>
                <a:lumMod val="6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072189" y="1547225"/>
            <a:ext cx="823037" cy="4436479"/>
            <a:chOff x="2072189" y="1547225"/>
            <a:chExt cx="823037" cy="4436479"/>
          </a:xfrm>
        </p:grpSpPr>
        <p:grpSp>
          <p:nvGrpSpPr>
            <p:cNvPr id="5" name="Group 4"/>
            <p:cNvGrpSpPr/>
            <p:nvPr/>
          </p:nvGrpSpPr>
          <p:grpSpPr>
            <a:xfrm>
              <a:off x="2072189" y="1809052"/>
              <a:ext cx="823037" cy="4174652"/>
              <a:chOff x="2037806" y="1809052"/>
              <a:chExt cx="823037" cy="4174652"/>
            </a:xfrm>
          </p:grpSpPr>
          <p:sp>
            <p:nvSpPr>
              <p:cNvPr id="11" name="Freeform 10"/>
              <p:cNvSpPr/>
              <p:nvPr/>
            </p:nvSpPr>
            <p:spPr>
              <a:xfrm>
                <a:off x="2037806" y="2108917"/>
                <a:ext cx="823037" cy="3874787"/>
              </a:xfrm>
              <a:custGeom>
                <a:avLst/>
                <a:gdLst>
                  <a:gd name="connsiteX0" fmla="*/ 39188 w 823037"/>
                  <a:gd name="connsiteY0" fmla="*/ 33391 h 3468922"/>
                  <a:gd name="connsiteX1" fmla="*/ 39188 w 823037"/>
                  <a:gd name="connsiteY1" fmla="*/ 33391 h 3468922"/>
                  <a:gd name="connsiteX2" fmla="*/ 65314 w 823037"/>
                  <a:gd name="connsiteY2" fmla="*/ 150956 h 3468922"/>
                  <a:gd name="connsiteX3" fmla="*/ 39188 w 823037"/>
                  <a:gd name="connsiteY3" fmla="*/ 190145 h 3468922"/>
                  <a:gd name="connsiteX4" fmla="*/ 26125 w 823037"/>
                  <a:gd name="connsiteY4" fmla="*/ 229333 h 3468922"/>
                  <a:gd name="connsiteX5" fmla="*/ 39188 w 823037"/>
                  <a:gd name="connsiteY5" fmla="*/ 399151 h 3468922"/>
                  <a:gd name="connsiteX6" fmla="*/ 52251 w 823037"/>
                  <a:gd name="connsiteY6" fmla="*/ 595093 h 3468922"/>
                  <a:gd name="connsiteX7" fmla="*/ 65314 w 823037"/>
                  <a:gd name="connsiteY7" fmla="*/ 673471 h 3468922"/>
                  <a:gd name="connsiteX8" fmla="*/ 78377 w 823037"/>
                  <a:gd name="connsiteY8" fmla="*/ 791036 h 3468922"/>
                  <a:gd name="connsiteX9" fmla="*/ 65314 w 823037"/>
                  <a:gd name="connsiteY9" fmla="*/ 986979 h 3468922"/>
                  <a:gd name="connsiteX10" fmla="*/ 52251 w 823037"/>
                  <a:gd name="connsiteY10" fmla="*/ 1104545 h 3468922"/>
                  <a:gd name="connsiteX11" fmla="*/ 65314 w 823037"/>
                  <a:gd name="connsiteY11" fmla="*/ 1287425 h 3468922"/>
                  <a:gd name="connsiteX12" fmla="*/ 52251 w 823037"/>
                  <a:gd name="connsiteY12" fmla="*/ 1875253 h 3468922"/>
                  <a:gd name="connsiteX13" fmla="*/ 13063 w 823037"/>
                  <a:gd name="connsiteY13" fmla="*/ 2018945 h 3468922"/>
                  <a:gd name="connsiteX14" fmla="*/ 0 w 823037"/>
                  <a:gd name="connsiteY14" fmla="*/ 2058133 h 3468922"/>
                  <a:gd name="connsiteX15" fmla="*/ 13063 w 823037"/>
                  <a:gd name="connsiteY15" fmla="*/ 2162636 h 3468922"/>
                  <a:gd name="connsiteX16" fmla="*/ 52251 w 823037"/>
                  <a:gd name="connsiteY16" fmla="*/ 2293265 h 3468922"/>
                  <a:gd name="connsiteX17" fmla="*/ 78377 w 823037"/>
                  <a:gd name="connsiteY17" fmla="*/ 2371642 h 3468922"/>
                  <a:gd name="connsiteX18" fmla="*/ 91440 w 823037"/>
                  <a:gd name="connsiteY18" fmla="*/ 2410831 h 3468922"/>
                  <a:gd name="connsiteX19" fmla="*/ 78377 w 823037"/>
                  <a:gd name="connsiteY19" fmla="*/ 2985596 h 3468922"/>
                  <a:gd name="connsiteX20" fmla="*/ 52251 w 823037"/>
                  <a:gd name="connsiteY20" fmla="*/ 3194602 h 3468922"/>
                  <a:gd name="connsiteX21" fmla="*/ 91440 w 823037"/>
                  <a:gd name="connsiteY21" fmla="*/ 3416671 h 3468922"/>
                  <a:gd name="connsiteX22" fmla="*/ 104503 w 823037"/>
                  <a:gd name="connsiteY22" fmla="*/ 3455859 h 3468922"/>
                  <a:gd name="connsiteX23" fmla="*/ 143691 w 823037"/>
                  <a:gd name="connsiteY23" fmla="*/ 3468922 h 3468922"/>
                  <a:gd name="connsiteX24" fmla="*/ 757645 w 823037"/>
                  <a:gd name="connsiteY24" fmla="*/ 3455859 h 3468922"/>
                  <a:gd name="connsiteX25" fmla="*/ 796834 w 823037"/>
                  <a:gd name="connsiteY25" fmla="*/ 3442796 h 3468922"/>
                  <a:gd name="connsiteX26" fmla="*/ 822960 w 823037"/>
                  <a:gd name="connsiteY26" fmla="*/ 3364419 h 3468922"/>
                  <a:gd name="connsiteX27" fmla="*/ 809897 w 823037"/>
                  <a:gd name="connsiteY27" fmla="*/ 3286042 h 3468922"/>
                  <a:gd name="connsiteX28" fmla="*/ 796834 w 823037"/>
                  <a:gd name="connsiteY28" fmla="*/ 3246853 h 3468922"/>
                  <a:gd name="connsiteX29" fmla="*/ 783771 w 823037"/>
                  <a:gd name="connsiteY29" fmla="*/ 3116225 h 3468922"/>
                  <a:gd name="connsiteX30" fmla="*/ 770708 w 823037"/>
                  <a:gd name="connsiteY30" fmla="*/ 2685151 h 3468922"/>
                  <a:gd name="connsiteX31" fmla="*/ 796834 w 823037"/>
                  <a:gd name="connsiteY31" fmla="*/ 2384705 h 3468922"/>
                  <a:gd name="connsiteX32" fmla="*/ 809897 w 823037"/>
                  <a:gd name="connsiteY32" fmla="*/ 2345516 h 3468922"/>
                  <a:gd name="connsiteX33" fmla="*/ 809897 w 823037"/>
                  <a:gd name="connsiteY33" fmla="*/ 1862191 h 3468922"/>
                  <a:gd name="connsiteX34" fmla="*/ 783771 w 823037"/>
                  <a:gd name="connsiteY34" fmla="*/ 1783813 h 3468922"/>
                  <a:gd name="connsiteX35" fmla="*/ 770708 w 823037"/>
                  <a:gd name="connsiteY35" fmla="*/ 1744625 h 3468922"/>
                  <a:gd name="connsiteX36" fmla="*/ 744583 w 823037"/>
                  <a:gd name="connsiteY36" fmla="*/ 1705436 h 3468922"/>
                  <a:gd name="connsiteX37" fmla="*/ 705394 w 823037"/>
                  <a:gd name="connsiteY37" fmla="*/ 1627059 h 3468922"/>
                  <a:gd name="connsiteX38" fmla="*/ 718457 w 823037"/>
                  <a:gd name="connsiteY38" fmla="*/ 1457242 h 3468922"/>
                  <a:gd name="connsiteX39" fmla="*/ 770708 w 823037"/>
                  <a:gd name="connsiteY39" fmla="*/ 1339676 h 3468922"/>
                  <a:gd name="connsiteX40" fmla="*/ 783771 w 823037"/>
                  <a:gd name="connsiteY40" fmla="*/ 1300488 h 3468922"/>
                  <a:gd name="connsiteX41" fmla="*/ 796834 w 823037"/>
                  <a:gd name="connsiteY41" fmla="*/ 1222111 h 3468922"/>
                  <a:gd name="connsiteX42" fmla="*/ 809897 w 823037"/>
                  <a:gd name="connsiteY42" fmla="*/ 1169859 h 3468922"/>
                  <a:gd name="connsiteX43" fmla="*/ 822960 w 823037"/>
                  <a:gd name="connsiteY43" fmla="*/ 1078419 h 3468922"/>
                  <a:gd name="connsiteX44" fmla="*/ 809897 w 823037"/>
                  <a:gd name="connsiteY44" fmla="*/ 608156 h 3468922"/>
                  <a:gd name="connsiteX45" fmla="*/ 783771 w 823037"/>
                  <a:gd name="connsiteY45" fmla="*/ 477528 h 3468922"/>
                  <a:gd name="connsiteX46" fmla="*/ 770708 w 823037"/>
                  <a:gd name="connsiteY46" fmla="*/ 46453 h 3468922"/>
                  <a:gd name="connsiteX47" fmla="*/ 666205 w 823037"/>
                  <a:gd name="connsiteY47" fmla="*/ 20328 h 3468922"/>
                  <a:gd name="connsiteX48" fmla="*/ 91440 w 823037"/>
                  <a:gd name="connsiteY48" fmla="*/ 46453 h 3468922"/>
                  <a:gd name="connsiteX49" fmla="*/ 91440 w 823037"/>
                  <a:gd name="connsiteY49" fmla="*/ 46453 h 3468922"/>
                  <a:gd name="connsiteX50" fmla="*/ 91440 w 823037"/>
                  <a:gd name="connsiteY50" fmla="*/ 33391 h 3468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823037" h="3468922">
                    <a:moveTo>
                      <a:pt x="39188" y="33391"/>
                    </a:moveTo>
                    <a:lnTo>
                      <a:pt x="39188" y="33391"/>
                    </a:lnTo>
                    <a:cubicBezTo>
                      <a:pt x="47897" y="72579"/>
                      <a:pt x="65314" y="110812"/>
                      <a:pt x="65314" y="150956"/>
                    </a:cubicBezTo>
                    <a:cubicBezTo>
                      <a:pt x="65314" y="166656"/>
                      <a:pt x="46209" y="176103"/>
                      <a:pt x="39188" y="190145"/>
                    </a:cubicBezTo>
                    <a:cubicBezTo>
                      <a:pt x="33030" y="202461"/>
                      <a:pt x="30479" y="216270"/>
                      <a:pt x="26125" y="229333"/>
                    </a:cubicBezTo>
                    <a:cubicBezTo>
                      <a:pt x="30479" y="285939"/>
                      <a:pt x="35143" y="342522"/>
                      <a:pt x="39188" y="399151"/>
                    </a:cubicBezTo>
                    <a:cubicBezTo>
                      <a:pt x="43852" y="464444"/>
                      <a:pt x="46045" y="529929"/>
                      <a:pt x="52251" y="595093"/>
                    </a:cubicBezTo>
                    <a:cubicBezTo>
                      <a:pt x="54762" y="621460"/>
                      <a:pt x="61813" y="647217"/>
                      <a:pt x="65314" y="673471"/>
                    </a:cubicBezTo>
                    <a:cubicBezTo>
                      <a:pt x="70525" y="712555"/>
                      <a:pt x="74023" y="751848"/>
                      <a:pt x="78377" y="791036"/>
                    </a:cubicBezTo>
                    <a:cubicBezTo>
                      <a:pt x="74023" y="856350"/>
                      <a:pt x="70750" y="921746"/>
                      <a:pt x="65314" y="986979"/>
                    </a:cubicBezTo>
                    <a:cubicBezTo>
                      <a:pt x="62039" y="1026273"/>
                      <a:pt x="52251" y="1065115"/>
                      <a:pt x="52251" y="1104545"/>
                    </a:cubicBezTo>
                    <a:cubicBezTo>
                      <a:pt x="52251" y="1165660"/>
                      <a:pt x="60960" y="1226465"/>
                      <a:pt x="65314" y="1287425"/>
                    </a:cubicBezTo>
                    <a:cubicBezTo>
                      <a:pt x="60960" y="1483368"/>
                      <a:pt x="60084" y="1679419"/>
                      <a:pt x="52251" y="1875253"/>
                    </a:cubicBezTo>
                    <a:cubicBezTo>
                      <a:pt x="50573" y="1917214"/>
                      <a:pt x="25390" y="1981965"/>
                      <a:pt x="13063" y="2018945"/>
                    </a:cubicBezTo>
                    <a:lnTo>
                      <a:pt x="0" y="2058133"/>
                    </a:lnTo>
                    <a:cubicBezTo>
                      <a:pt x="4354" y="2092967"/>
                      <a:pt x="7292" y="2128008"/>
                      <a:pt x="13063" y="2162636"/>
                    </a:cubicBezTo>
                    <a:cubicBezTo>
                      <a:pt x="19645" y="2202129"/>
                      <a:pt x="40632" y="2258409"/>
                      <a:pt x="52251" y="2293265"/>
                    </a:cubicBezTo>
                    <a:lnTo>
                      <a:pt x="78377" y="2371642"/>
                    </a:lnTo>
                    <a:lnTo>
                      <a:pt x="91440" y="2410831"/>
                    </a:lnTo>
                    <a:cubicBezTo>
                      <a:pt x="87086" y="2602419"/>
                      <a:pt x="85341" y="2794085"/>
                      <a:pt x="78377" y="2985596"/>
                    </a:cubicBezTo>
                    <a:cubicBezTo>
                      <a:pt x="74357" y="3096132"/>
                      <a:pt x="69644" y="3107641"/>
                      <a:pt x="52251" y="3194602"/>
                    </a:cubicBezTo>
                    <a:cubicBezTo>
                      <a:pt x="67807" y="3365717"/>
                      <a:pt x="50105" y="3292668"/>
                      <a:pt x="91440" y="3416671"/>
                    </a:cubicBezTo>
                    <a:cubicBezTo>
                      <a:pt x="95794" y="3429734"/>
                      <a:pt x="91440" y="3451505"/>
                      <a:pt x="104503" y="3455859"/>
                    </a:cubicBezTo>
                    <a:lnTo>
                      <a:pt x="143691" y="3468922"/>
                    </a:lnTo>
                    <a:lnTo>
                      <a:pt x="757645" y="3455859"/>
                    </a:lnTo>
                    <a:cubicBezTo>
                      <a:pt x="771404" y="3455309"/>
                      <a:pt x="788831" y="3454001"/>
                      <a:pt x="796834" y="3442796"/>
                    </a:cubicBezTo>
                    <a:cubicBezTo>
                      <a:pt x="812841" y="3420387"/>
                      <a:pt x="822960" y="3364419"/>
                      <a:pt x="822960" y="3364419"/>
                    </a:cubicBezTo>
                    <a:cubicBezTo>
                      <a:pt x="818606" y="3338293"/>
                      <a:pt x="815643" y="3311897"/>
                      <a:pt x="809897" y="3286042"/>
                    </a:cubicBezTo>
                    <a:cubicBezTo>
                      <a:pt x="806910" y="3272600"/>
                      <a:pt x="798928" y="3260462"/>
                      <a:pt x="796834" y="3246853"/>
                    </a:cubicBezTo>
                    <a:cubicBezTo>
                      <a:pt x="790180" y="3203602"/>
                      <a:pt x="788125" y="3159768"/>
                      <a:pt x="783771" y="3116225"/>
                    </a:cubicBezTo>
                    <a:cubicBezTo>
                      <a:pt x="779417" y="2972534"/>
                      <a:pt x="770708" y="2828908"/>
                      <a:pt x="770708" y="2685151"/>
                    </a:cubicBezTo>
                    <a:cubicBezTo>
                      <a:pt x="770708" y="2544547"/>
                      <a:pt x="766713" y="2490128"/>
                      <a:pt x="796834" y="2384705"/>
                    </a:cubicBezTo>
                    <a:cubicBezTo>
                      <a:pt x="800617" y="2371465"/>
                      <a:pt x="805543" y="2358579"/>
                      <a:pt x="809897" y="2345516"/>
                    </a:cubicBezTo>
                    <a:cubicBezTo>
                      <a:pt x="818749" y="2159616"/>
                      <a:pt x="834413" y="2041972"/>
                      <a:pt x="809897" y="1862191"/>
                    </a:cubicBezTo>
                    <a:cubicBezTo>
                      <a:pt x="806176" y="1834904"/>
                      <a:pt x="792480" y="1809939"/>
                      <a:pt x="783771" y="1783813"/>
                    </a:cubicBezTo>
                    <a:cubicBezTo>
                      <a:pt x="779417" y="1770750"/>
                      <a:pt x="778346" y="1756082"/>
                      <a:pt x="770708" y="1744625"/>
                    </a:cubicBezTo>
                    <a:cubicBezTo>
                      <a:pt x="762000" y="1731562"/>
                      <a:pt x="751604" y="1719478"/>
                      <a:pt x="744583" y="1705436"/>
                    </a:cubicBezTo>
                    <a:cubicBezTo>
                      <a:pt x="690505" y="1597279"/>
                      <a:pt x="780262" y="1739361"/>
                      <a:pt x="705394" y="1627059"/>
                    </a:cubicBezTo>
                    <a:cubicBezTo>
                      <a:pt x="709748" y="1570453"/>
                      <a:pt x="709602" y="1513320"/>
                      <a:pt x="718457" y="1457242"/>
                    </a:cubicBezTo>
                    <a:cubicBezTo>
                      <a:pt x="734011" y="1358738"/>
                      <a:pt x="738165" y="1404763"/>
                      <a:pt x="770708" y="1339676"/>
                    </a:cubicBezTo>
                    <a:cubicBezTo>
                      <a:pt x="776866" y="1327360"/>
                      <a:pt x="779417" y="1313551"/>
                      <a:pt x="783771" y="1300488"/>
                    </a:cubicBezTo>
                    <a:cubicBezTo>
                      <a:pt x="788125" y="1274362"/>
                      <a:pt x="791640" y="1248083"/>
                      <a:pt x="796834" y="1222111"/>
                    </a:cubicBezTo>
                    <a:cubicBezTo>
                      <a:pt x="800355" y="1204506"/>
                      <a:pt x="806685" y="1187523"/>
                      <a:pt x="809897" y="1169859"/>
                    </a:cubicBezTo>
                    <a:cubicBezTo>
                      <a:pt x="815405" y="1139566"/>
                      <a:pt x="818606" y="1108899"/>
                      <a:pt x="822960" y="1078419"/>
                    </a:cubicBezTo>
                    <a:cubicBezTo>
                      <a:pt x="818606" y="921665"/>
                      <a:pt x="820102" y="764638"/>
                      <a:pt x="809897" y="608156"/>
                    </a:cubicBezTo>
                    <a:cubicBezTo>
                      <a:pt x="807007" y="563845"/>
                      <a:pt x="783771" y="477528"/>
                      <a:pt x="783771" y="477528"/>
                    </a:cubicBezTo>
                    <a:cubicBezTo>
                      <a:pt x="779417" y="333836"/>
                      <a:pt x="806510" y="185681"/>
                      <a:pt x="770708" y="46453"/>
                    </a:cubicBezTo>
                    <a:cubicBezTo>
                      <a:pt x="761766" y="11678"/>
                      <a:pt x="666205" y="20328"/>
                      <a:pt x="666205" y="20328"/>
                    </a:cubicBezTo>
                    <a:cubicBezTo>
                      <a:pt x="107832" y="33623"/>
                      <a:pt x="281185" y="-48416"/>
                      <a:pt x="91440" y="46453"/>
                    </a:cubicBezTo>
                    <a:lnTo>
                      <a:pt x="91440" y="46453"/>
                    </a:lnTo>
                    <a:lnTo>
                      <a:pt x="91440" y="33391"/>
                    </a:lnTo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3"/>
              <p:cNvGrpSpPr/>
              <p:nvPr/>
            </p:nvGrpSpPr>
            <p:grpSpPr>
              <a:xfrm>
                <a:off x="2150076" y="1809052"/>
                <a:ext cx="593124" cy="3945436"/>
                <a:chOff x="2150076" y="1809052"/>
                <a:chExt cx="593124" cy="3945436"/>
              </a:xfrm>
            </p:grpSpPr>
            <p:sp>
              <p:nvSpPr>
                <p:cNvPr id="2" name="Rectangle 1"/>
                <p:cNvSpPr/>
                <p:nvPr/>
              </p:nvSpPr>
              <p:spPr>
                <a:xfrm>
                  <a:off x="2360141" y="1809052"/>
                  <a:ext cx="172994" cy="3839050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" name="Trapezoid 2"/>
                <p:cNvSpPr/>
                <p:nvPr/>
              </p:nvSpPr>
              <p:spPr>
                <a:xfrm>
                  <a:off x="2150076" y="5377607"/>
                  <a:ext cx="593124" cy="376881"/>
                </a:xfrm>
                <a:prstGeom prst="trapezoid">
                  <a:avLst>
                    <a:gd name="adj" fmla="val 56147"/>
                  </a:avLst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2" name="Rectangle 11"/>
            <p:cNvSpPr/>
            <p:nvPr/>
          </p:nvSpPr>
          <p:spPr>
            <a:xfrm>
              <a:off x="2440861" y="1547225"/>
              <a:ext cx="80319" cy="425084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2481020" y="5288692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481020" y="4079702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2481020" y="3041734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2484510" y="1854229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2252420" y="4075687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2264776" y="3053423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2255910" y="2142309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2688396" y="2142309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688396" y="3053423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2688396" y="4079702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2255910" y="4868231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2695376" y="4868231"/>
              <a:ext cx="0" cy="509376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reeform 48"/>
          <p:cNvSpPr/>
          <p:nvPr/>
        </p:nvSpPr>
        <p:spPr>
          <a:xfrm>
            <a:off x="4083758" y="4511644"/>
            <a:ext cx="1429942" cy="985184"/>
          </a:xfrm>
          <a:custGeom>
            <a:avLst/>
            <a:gdLst>
              <a:gd name="connsiteX0" fmla="*/ 210207 w 1429942"/>
              <a:gd name="connsiteY0" fmla="*/ 125742 h 985184"/>
              <a:gd name="connsiteX1" fmla="*/ 210207 w 1429942"/>
              <a:gd name="connsiteY1" fmla="*/ 125742 h 985184"/>
              <a:gd name="connsiteX2" fmla="*/ 136634 w 1429942"/>
              <a:gd name="connsiteY2" fmla="*/ 188804 h 985184"/>
              <a:gd name="connsiteX3" fmla="*/ 105103 w 1429942"/>
              <a:gd name="connsiteY3" fmla="*/ 199314 h 985184"/>
              <a:gd name="connsiteX4" fmla="*/ 94593 w 1429942"/>
              <a:gd name="connsiteY4" fmla="*/ 304418 h 985184"/>
              <a:gd name="connsiteX5" fmla="*/ 63062 w 1429942"/>
              <a:gd name="connsiteY5" fmla="*/ 314928 h 985184"/>
              <a:gd name="connsiteX6" fmla="*/ 21020 w 1429942"/>
              <a:gd name="connsiteY6" fmla="*/ 325439 h 985184"/>
              <a:gd name="connsiteX7" fmla="*/ 31531 w 1429942"/>
              <a:gd name="connsiteY7" fmla="*/ 367480 h 985184"/>
              <a:gd name="connsiteX8" fmla="*/ 10510 w 1429942"/>
              <a:gd name="connsiteY8" fmla="*/ 472583 h 985184"/>
              <a:gd name="connsiteX9" fmla="*/ 21020 w 1429942"/>
              <a:gd name="connsiteY9" fmla="*/ 514625 h 985184"/>
              <a:gd name="connsiteX10" fmla="*/ 31531 w 1429942"/>
              <a:gd name="connsiteY10" fmla="*/ 546156 h 985184"/>
              <a:gd name="connsiteX11" fmla="*/ 0 w 1429942"/>
              <a:gd name="connsiteY11" fmla="*/ 609218 h 985184"/>
              <a:gd name="connsiteX12" fmla="*/ 10510 w 1429942"/>
              <a:gd name="connsiteY12" fmla="*/ 640749 h 985184"/>
              <a:gd name="connsiteX13" fmla="*/ 31531 w 1429942"/>
              <a:gd name="connsiteY13" fmla="*/ 672280 h 985184"/>
              <a:gd name="connsiteX14" fmla="*/ 73572 w 1429942"/>
              <a:gd name="connsiteY14" fmla="*/ 766873 h 985184"/>
              <a:gd name="connsiteX15" fmla="*/ 105103 w 1429942"/>
              <a:gd name="connsiteY15" fmla="*/ 829935 h 985184"/>
              <a:gd name="connsiteX16" fmla="*/ 126124 w 1429942"/>
              <a:gd name="connsiteY16" fmla="*/ 892997 h 985184"/>
              <a:gd name="connsiteX17" fmla="*/ 220717 w 1429942"/>
              <a:gd name="connsiteY17" fmla="*/ 945549 h 985184"/>
              <a:gd name="connsiteX18" fmla="*/ 252248 w 1429942"/>
              <a:gd name="connsiteY18" fmla="*/ 966570 h 985184"/>
              <a:gd name="connsiteX19" fmla="*/ 515007 w 1429942"/>
              <a:gd name="connsiteY19" fmla="*/ 956059 h 985184"/>
              <a:gd name="connsiteX20" fmla="*/ 840827 w 1429942"/>
              <a:gd name="connsiteY20" fmla="*/ 966570 h 985184"/>
              <a:gd name="connsiteX21" fmla="*/ 1229710 w 1429942"/>
              <a:gd name="connsiteY21" fmla="*/ 966570 h 985184"/>
              <a:gd name="connsiteX22" fmla="*/ 1250731 w 1429942"/>
              <a:gd name="connsiteY22" fmla="*/ 935039 h 985184"/>
              <a:gd name="connsiteX23" fmla="*/ 1282262 w 1429942"/>
              <a:gd name="connsiteY23" fmla="*/ 924528 h 985184"/>
              <a:gd name="connsiteX24" fmla="*/ 1313793 w 1429942"/>
              <a:gd name="connsiteY24" fmla="*/ 903508 h 985184"/>
              <a:gd name="connsiteX25" fmla="*/ 1292772 w 1429942"/>
              <a:gd name="connsiteY25" fmla="*/ 840445 h 985184"/>
              <a:gd name="connsiteX26" fmla="*/ 1313793 w 1429942"/>
              <a:gd name="connsiteY26" fmla="*/ 787894 h 985184"/>
              <a:gd name="connsiteX27" fmla="*/ 1376855 w 1429942"/>
              <a:gd name="connsiteY27" fmla="*/ 756363 h 985184"/>
              <a:gd name="connsiteX28" fmla="*/ 1387365 w 1429942"/>
              <a:gd name="connsiteY28" fmla="*/ 619728 h 985184"/>
              <a:gd name="connsiteX29" fmla="*/ 1418896 w 1429942"/>
              <a:gd name="connsiteY29" fmla="*/ 598708 h 985184"/>
              <a:gd name="connsiteX30" fmla="*/ 1397876 w 1429942"/>
              <a:gd name="connsiteY30" fmla="*/ 546156 h 985184"/>
              <a:gd name="connsiteX31" fmla="*/ 1355834 w 1429942"/>
              <a:gd name="connsiteY31" fmla="*/ 483094 h 985184"/>
              <a:gd name="connsiteX32" fmla="*/ 1345324 w 1429942"/>
              <a:gd name="connsiteY32" fmla="*/ 325439 h 985184"/>
              <a:gd name="connsiteX33" fmla="*/ 1313793 w 1429942"/>
              <a:gd name="connsiteY33" fmla="*/ 314928 h 985184"/>
              <a:gd name="connsiteX34" fmla="*/ 1282262 w 1429942"/>
              <a:gd name="connsiteY34" fmla="*/ 283397 h 985184"/>
              <a:gd name="connsiteX35" fmla="*/ 1240220 w 1429942"/>
              <a:gd name="connsiteY35" fmla="*/ 220335 h 985184"/>
              <a:gd name="connsiteX36" fmla="*/ 1177158 w 1429942"/>
              <a:gd name="connsiteY36" fmla="*/ 157273 h 985184"/>
              <a:gd name="connsiteX37" fmla="*/ 210207 w 1429942"/>
              <a:gd name="connsiteY37" fmla="*/ 125742 h 98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29942" h="985184">
                <a:moveTo>
                  <a:pt x="210207" y="125742"/>
                </a:moveTo>
                <a:lnTo>
                  <a:pt x="210207" y="125742"/>
                </a:lnTo>
                <a:cubicBezTo>
                  <a:pt x="185683" y="146763"/>
                  <a:pt x="163096" y="170281"/>
                  <a:pt x="136634" y="188804"/>
                </a:cubicBezTo>
                <a:cubicBezTo>
                  <a:pt x="127558" y="195157"/>
                  <a:pt x="108889" y="188902"/>
                  <a:pt x="105103" y="199314"/>
                </a:cubicBezTo>
                <a:cubicBezTo>
                  <a:pt x="93071" y="232404"/>
                  <a:pt x="106625" y="271328"/>
                  <a:pt x="94593" y="304418"/>
                </a:cubicBezTo>
                <a:cubicBezTo>
                  <a:pt x="90807" y="314830"/>
                  <a:pt x="73715" y="311884"/>
                  <a:pt x="63062" y="314928"/>
                </a:cubicBezTo>
                <a:cubicBezTo>
                  <a:pt x="49172" y="318896"/>
                  <a:pt x="35034" y="321935"/>
                  <a:pt x="21020" y="325439"/>
                </a:cubicBezTo>
                <a:cubicBezTo>
                  <a:pt x="24524" y="339453"/>
                  <a:pt x="31531" y="353035"/>
                  <a:pt x="31531" y="367480"/>
                </a:cubicBezTo>
                <a:cubicBezTo>
                  <a:pt x="31531" y="415785"/>
                  <a:pt x="23452" y="433755"/>
                  <a:pt x="10510" y="472583"/>
                </a:cubicBezTo>
                <a:cubicBezTo>
                  <a:pt x="14013" y="486597"/>
                  <a:pt x="17052" y="500736"/>
                  <a:pt x="21020" y="514625"/>
                </a:cubicBezTo>
                <a:cubicBezTo>
                  <a:pt x="24064" y="525278"/>
                  <a:pt x="31531" y="535077"/>
                  <a:pt x="31531" y="546156"/>
                </a:cubicBezTo>
                <a:cubicBezTo>
                  <a:pt x="31531" y="567911"/>
                  <a:pt x="10627" y="593278"/>
                  <a:pt x="0" y="609218"/>
                </a:cubicBezTo>
                <a:cubicBezTo>
                  <a:pt x="3503" y="619728"/>
                  <a:pt x="5555" y="630840"/>
                  <a:pt x="10510" y="640749"/>
                </a:cubicBezTo>
                <a:cubicBezTo>
                  <a:pt x="16159" y="652047"/>
                  <a:pt x="26401" y="660737"/>
                  <a:pt x="31531" y="672280"/>
                </a:cubicBezTo>
                <a:cubicBezTo>
                  <a:pt x="81561" y="784849"/>
                  <a:pt x="25999" y="695514"/>
                  <a:pt x="73572" y="766873"/>
                </a:cubicBezTo>
                <a:cubicBezTo>
                  <a:pt x="111898" y="881856"/>
                  <a:pt x="50775" y="707699"/>
                  <a:pt x="105103" y="829935"/>
                </a:cubicBezTo>
                <a:cubicBezTo>
                  <a:pt x="114102" y="850183"/>
                  <a:pt x="107688" y="880706"/>
                  <a:pt x="126124" y="892997"/>
                </a:cubicBezTo>
                <a:cubicBezTo>
                  <a:pt x="198404" y="941184"/>
                  <a:pt x="165219" y="927050"/>
                  <a:pt x="220717" y="945549"/>
                </a:cubicBezTo>
                <a:cubicBezTo>
                  <a:pt x="231227" y="952556"/>
                  <a:pt x="239624" y="966119"/>
                  <a:pt x="252248" y="966570"/>
                </a:cubicBezTo>
                <a:cubicBezTo>
                  <a:pt x="339849" y="969698"/>
                  <a:pt x="427351" y="956059"/>
                  <a:pt x="515007" y="956059"/>
                </a:cubicBezTo>
                <a:cubicBezTo>
                  <a:pt x="623670" y="956059"/>
                  <a:pt x="732220" y="963066"/>
                  <a:pt x="840827" y="966570"/>
                </a:cubicBezTo>
                <a:cubicBezTo>
                  <a:pt x="991088" y="988035"/>
                  <a:pt x="1006023" y="994531"/>
                  <a:pt x="1229710" y="966570"/>
                </a:cubicBezTo>
                <a:cubicBezTo>
                  <a:pt x="1242244" y="965003"/>
                  <a:pt x="1240867" y="942930"/>
                  <a:pt x="1250731" y="935039"/>
                </a:cubicBezTo>
                <a:cubicBezTo>
                  <a:pt x="1259382" y="928118"/>
                  <a:pt x="1272353" y="929483"/>
                  <a:pt x="1282262" y="924528"/>
                </a:cubicBezTo>
                <a:cubicBezTo>
                  <a:pt x="1293560" y="918879"/>
                  <a:pt x="1303283" y="910515"/>
                  <a:pt x="1313793" y="903508"/>
                </a:cubicBezTo>
                <a:cubicBezTo>
                  <a:pt x="1306786" y="882487"/>
                  <a:pt x="1284542" y="861018"/>
                  <a:pt x="1292772" y="840445"/>
                </a:cubicBezTo>
                <a:cubicBezTo>
                  <a:pt x="1299779" y="822928"/>
                  <a:pt x="1302827" y="803246"/>
                  <a:pt x="1313793" y="787894"/>
                </a:cubicBezTo>
                <a:cubicBezTo>
                  <a:pt x="1326528" y="770065"/>
                  <a:pt x="1357910" y="762678"/>
                  <a:pt x="1376855" y="756363"/>
                </a:cubicBezTo>
                <a:cubicBezTo>
                  <a:pt x="1373030" y="729586"/>
                  <a:pt x="1349729" y="644818"/>
                  <a:pt x="1387365" y="619728"/>
                </a:cubicBezTo>
                <a:lnTo>
                  <a:pt x="1418896" y="598708"/>
                </a:lnTo>
                <a:cubicBezTo>
                  <a:pt x="1437510" y="542870"/>
                  <a:pt x="1433941" y="587373"/>
                  <a:pt x="1397876" y="546156"/>
                </a:cubicBezTo>
                <a:cubicBezTo>
                  <a:pt x="1381240" y="527143"/>
                  <a:pt x="1355834" y="483094"/>
                  <a:pt x="1355834" y="483094"/>
                </a:cubicBezTo>
                <a:cubicBezTo>
                  <a:pt x="1352331" y="430542"/>
                  <a:pt x="1358098" y="376535"/>
                  <a:pt x="1345324" y="325439"/>
                </a:cubicBezTo>
                <a:cubicBezTo>
                  <a:pt x="1342637" y="314691"/>
                  <a:pt x="1323011" y="321074"/>
                  <a:pt x="1313793" y="314928"/>
                </a:cubicBezTo>
                <a:cubicBezTo>
                  <a:pt x="1301426" y="306683"/>
                  <a:pt x="1291388" y="295130"/>
                  <a:pt x="1282262" y="283397"/>
                </a:cubicBezTo>
                <a:cubicBezTo>
                  <a:pt x="1266751" y="263455"/>
                  <a:pt x="1258084" y="238199"/>
                  <a:pt x="1240220" y="220335"/>
                </a:cubicBezTo>
                <a:lnTo>
                  <a:pt x="1177158" y="157273"/>
                </a:lnTo>
                <a:cubicBezTo>
                  <a:pt x="1064725" y="-180036"/>
                  <a:pt x="371365" y="130997"/>
                  <a:pt x="210207" y="125742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>
                <a:lumMod val="6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427938" y="2108917"/>
            <a:ext cx="823037" cy="3874787"/>
          </a:xfrm>
          <a:custGeom>
            <a:avLst/>
            <a:gdLst>
              <a:gd name="connsiteX0" fmla="*/ 39188 w 823037"/>
              <a:gd name="connsiteY0" fmla="*/ 33391 h 3468922"/>
              <a:gd name="connsiteX1" fmla="*/ 39188 w 823037"/>
              <a:gd name="connsiteY1" fmla="*/ 33391 h 3468922"/>
              <a:gd name="connsiteX2" fmla="*/ 65314 w 823037"/>
              <a:gd name="connsiteY2" fmla="*/ 150956 h 3468922"/>
              <a:gd name="connsiteX3" fmla="*/ 39188 w 823037"/>
              <a:gd name="connsiteY3" fmla="*/ 190145 h 3468922"/>
              <a:gd name="connsiteX4" fmla="*/ 26125 w 823037"/>
              <a:gd name="connsiteY4" fmla="*/ 229333 h 3468922"/>
              <a:gd name="connsiteX5" fmla="*/ 39188 w 823037"/>
              <a:gd name="connsiteY5" fmla="*/ 399151 h 3468922"/>
              <a:gd name="connsiteX6" fmla="*/ 52251 w 823037"/>
              <a:gd name="connsiteY6" fmla="*/ 595093 h 3468922"/>
              <a:gd name="connsiteX7" fmla="*/ 65314 w 823037"/>
              <a:gd name="connsiteY7" fmla="*/ 673471 h 3468922"/>
              <a:gd name="connsiteX8" fmla="*/ 78377 w 823037"/>
              <a:gd name="connsiteY8" fmla="*/ 791036 h 3468922"/>
              <a:gd name="connsiteX9" fmla="*/ 65314 w 823037"/>
              <a:gd name="connsiteY9" fmla="*/ 986979 h 3468922"/>
              <a:gd name="connsiteX10" fmla="*/ 52251 w 823037"/>
              <a:gd name="connsiteY10" fmla="*/ 1104545 h 3468922"/>
              <a:gd name="connsiteX11" fmla="*/ 65314 w 823037"/>
              <a:gd name="connsiteY11" fmla="*/ 1287425 h 3468922"/>
              <a:gd name="connsiteX12" fmla="*/ 52251 w 823037"/>
              <a:gd name="connsiteY12" fmla="*/ 1875253 h 3468922"/>
              <a:gd name="connsiteX13" fmla="*/ 13063 w 823037"/>
              <a:gd name="connsiteY13" fmla="*/ 2018945 h 3468922"/>
              <a:gd name="connsiteX14" fmla="*/ 0 w 823037"/>
              <a:gd name="connsiteY14" fmla="*/ 2058133 h 3468922"/>
              <a:gd name="connsiteX15" fmla="*/ 13063 w 823037"/>
              <a:gd name="connsiteY15" fmla="*/ 2162636 h 3468922"/>
              <a:gd name="connsiteX16" fmla="*/ 52251 w 823037"/>
              <a:gd name="connsiteY16" fmla="*/ 2293265 h 3468922"/>
              <a:gd name="connsiteX17" fmla="*/ 78377 w 823037"/>
              <a:gd name="connsiteY17" fmla="*/ 2371642 h 3468922"/>
              <a:gd name="connsiteX18" fmla="*/ 91440 w 823037"/>
              <a:gd name="connsiteY18" fmla="*/ 2410831 h 3468922"/>
              <a:gd name="connsiteX19" fmla="*/ 78377 w 823037"/>
              <a:gd name="connsiteY19" fmla="*/ 2985596 h 3468922"/>
              <a:gd name="connsiteX20" fmla="*/ 52251 w 823037"/>
              <a:gd name="connsiteY20" fmla="*/ 3194602 h 3468922"/>
              <a:gd name="connsiteX21" fmla="*/ 91440 w 823037"/>
              <a:gd name="connsiteY21" fmla="*/ 3416671 h 3468922"/>
              <a:gd name="connsiteX22" fmla="*/ 104503 w 823037"/>
              <a:gd name="connsiteY22" fmla="*/ 3455859 h 3468922"/>
              <a:gd name="connsiteX23" fmla="*/ 143691 w 823037"/>
              <a:gd name="connsiteY23" fmla="*/ 3468922 h 3468922"/>
              <a:gd name="connsiteX24" fmla="*/ 757645 w 823037"/>
              <a:gd name="connsiteY24" fmla="*/ 3455859 h 3468922"/>
              <a:gd name="connsiteX25" fmla="*/ 796834 w 823037"/>
              <a:gd name="connsiteY25" fmla="*/ 3442796 h 3468922"/>
              <a:gd name="connsiteX26" fmla="*/ 822960 w 823037"/>
              <a:gd name="connsiteY26" fmla="*/ 3364419 h 3468922"/>
              <a:gd name="connsiteX27" fmla="*/ 809897 w 823037"/>
              <a:gd name="connsiteY27" fmla="*/ 3286042 h 3468922"/>
              <a:gd name="connsiteX28" fmla="*/ 796834 w 823037"/>
              <a:gd name="connsiteY28" fmla="*/ 3246853 h 3468922"/>
              <a:gd name="connsiteX29" fmla="*/ 783771 w 823037"/>
              <a:gd name="connsiteY29" fmla="*/ 3116225 h 3468922"/>
              <a:gd name="connsiteX30" fmla="*/ 770708 w 823037"/>
              <a:gd name="connsiteY30" fmla="*/ 2685151 h 3468922"/>
              <a:gd name="connsiteX31" fmla="*/ 796834 w 823037"/>
              <a:gd name="connsiteY31" fmla="*/ 2384705 h 3468922"/>
              <a:gd name="connsiteX32" fmla="*/ 809897 w 823037"/>
              <a:gd name="connsiteY32" fmla="*/ 2345516 h 3468922"/>
              <a:gd name="connsiteX33" fmla="*/ 809897 w 823037"/>
              <a:gd name="connsiteY33" fmla="*/ 1862191 h 3468922"/>
              <a:gd name="connsiteX34" fmla="*/ 783771 w 823037"/>
              <a:gd name="connsiteY34" fmla="*/ 1783813 h 3468922"/>
              <a:gd name="connsiteX35" fmla="*/ 770708 w 823037"/>
              <a:gd name="connsiteY35" fmla="*/ 1744625 h 3468922"/>
              <a:gd name="connsiteX36" fmla="*/ 744583 w 823037"/>
              <a:gd name="connsiteY36" fmla="*/ 1705436 h 3468922"/>
              <a:gd name="connsiteX37" fmla="*/ 705394 w 823037"/>
              <a:gd name="connsiteY37" fmla="*/ 1627059 h 3468922"/>
              <a:gd name="connsiteX38" fmla="*/ 718457 w 823037"/>
              <a:gd name="connsiteY38" fmla="*/ 1457242 h 3468922"/>
              <a:gd name="connsiteX39" fmla="*/ 770708 w 823037"/>
              <a:gd name="connsiteY39" fmla="*/ 1339676 h 3468922"/>
              <a:gd name="connsiteX40" fmla="*/ 783771 w 823037"/>
              <a:gd name="connsiteY40" fmla="*/ 1300488 h 3468922"/>
              <a:gd name="connsiteX41" fmla="*/ 796834 w 823037"/>
              <a:gd name="connsiteY41" fmla="*/ 1222111 h 3468922"/>
              <a:gd name="connsiteX42" fmla="*/ 809897 w 823037"/>
              <a:gd name="connsiteY42" fmla="*/ 1169859 h 3468922"/>
              <a:gd name="connsiteX43" fmla="*/ 822960 w 823037"/>
              <a:gd name="connsiteY43" fmla="*/ 1078419 h 3468922"/>
              <a:gd name="connsiteX44" fmla="*/ 809897 w 823037"/>
              <a:gd name="connsiteY44" fmla="*/ 608156 h 3468922"/>
              <a:gd name="connsiteX45" fmla="*/ 783771 w 823037"/>
              <a:gd name="connsiteY45" fmla="*/ 477528 h 3468922"/>
              <a:gd name="connsiteX46" fmla="*/ 770708 w 823037"/>
              <a:gd name="connsiteY46" fmla="*/ 46453 h 3468922"/>
              <a:gd name="connsiteX47" fmla="*/ 666205 w 823037"/>
              <a:gd name="connsiteY47" fmla="*/ 20328 h 3468922"/>
              <a:gd name="connsiteX48" fmla="*/ 91440 w 823037"/>
              <a:gd name="connsiteY48" fmla="*/ 46453 h 3468922"/>
              <a:gd name="connsiteX49" fmla="*/ 91440 w 823037"/>
              <a:gd name="connsiteY49" fmla="*/ 46453 h 3468922"/>
              <a:gd name="connsiteX50" fmla="*/ 91440 w 823037"/>
              <a:gd name="connsiteY50" fmla="*/ 33391 h 346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23037" h="3468922">
                <a:moveTo>
                  <a:pt x="39188" y="33391"/>
                </a:moveTo>
                <a:lnTo>
                  <a:pt x="39188" y="33391"/>
                </a:lnTo>
                <a:cubicBezTo>
                  <a:pt x="47897" y="72579"/>
                  <a:pt x="65314" y="110812"/>
                  <a:pt x="65314" y="150956"/>
                </a:cubicBezTo>
                <a:cubicBezTo>
                  <a:pt x="65314" y="166656"/>
                  <a:pt x="46209" y="176103"/>
                  <a:pt x="39188" y="190145"/>
                </a:cubicBezTo>
                <a:cubicBezTo>
                  <a:pt x="33030" y="202461"/>
                  <a:pt x="30479" y="216270"/>
                  <a:pt x="26125" y="229333"/>
                </a:cubicBezTo>
                <a:cubicBezTo>
                  <a:pt x="30479" y="285939"/>
                  <a:pt x="35143" y="342522"/>
                  <a:pt x="39188" y="399151"/>
                </a:cubicBezTo>
                <a:cubicBezTo>
                  <a:pt x="43852" y="464444"/>
                  <a:pt x="46045" y="529929"/>
                  <a:pt x="52251" y="595093"/>
                </a:cubicBezTo>
                <a:cubicBezTo>
                  <a:pt x="54762" y="621460"/>
                  <a:pt x="61813" y="647217"/>
                  <a:pt x="65314" y="673471"/>
                </a:cubicBezTo>
                <a:cubicBezTo>
                  <a:pt x="70525" y="712555"/>
                  <a:pt x="74023" y="751848"/>
                  <a:pt x="78377" y="791036"/>
                </a:cubicBezTo>
                <a:cubicBezTo>
                  <a:pt x="74023" y="856350"/>
                  <a:pt x="70750" y="921746"/>
                  <a:pt x="65314" y="986979"/>
                </a:cubicBezTo>
                <a:cubicBezTo>
                  <a:pt x="62039" y="1026273"/>
                  <a:pt x="52251" y="1065115"/>
                  <a:pt x="52251" y="1104545"/>
                </a:cubicBezTo>
                <a:cubicBezTo>
                  <a:pt x="52251" y="1165660"/>
                  <a:pt x="60960" y="1226465"/>
                  <a:pt x="65314" y="1287425"/>
                </a:cubicBezTo>
                <a:cubicBezTo>
                  <a:pt x="60960" y="1483368"/>
                  <a:pt x="60084" y="1679419"/>
                  <a:pt x="52251" y="1875253"/>
                </a:cubicBezTo>
                <a:cubicBezTo>
                  <a:pt x="50573" y="1917214"/>
                  <a:pt x="25390" y="1981965"/>
                  <a:pt x="13063" y="2018945"/>
                </a:cubicBezTo>
                <a:lnTo>
                  <a:pt x="0" y="2058133"/>
                </a:lnTo>
                <a:cubicBezTo>
                  <a:pt x="4354" y="2092967"/>
                  <a:pt x="7292" y="2128008"/>
                  <a:pt x="13063" y="2162636"/>
                </a:cubicBezTo>
                <a:cubicBezTo>
                  <a:pt x="19645" y="2202129"/>
                  <a:pt x="40632" y="2258409"/>
                  <a:pt x="52251" y="2293265"/>
                </a:cubicBezTo>
                <a:lnTo>
                  <a:pt x="78377" y="2371642"/>
                </a:lnTo>
                <a:lnTo>
                  <a:pt x="91440" y="2410831"/>
                </a:lnTo>
                <a:cubicBezTo>
                  <a:pt x="87086" y="2602419"/>
                  <a:pt x="85341" y="2794085"/>
                  <a:pt x="78377" y="2985596"/>
                </a:cubicBezTo>
                <a:cubicBezTo>
                  <a:pt x="74357" y="3096132"/>
                  <a:pt x="69644" y="3107641"/>
                  <a:pt x="52251" y="3194602"/>
                </a:cubicBezTo>
                <a:cubicBezTo>
                  <a:pt x="67807" y="3365717"/>
                  <a:pt x="50105" y="3292668"/>
                  <a:pt x="91440" y="3416671"/>
                </a:cubicBezTo>
                <a:cubicBezTo>
                  <a:pt x="95794" y="3429734"/>
                  <a:pt x="91440" y="3451505"/>
                  <a:pt x="104503" y="3455859"/>
                </a:cubicBezTo>
                <a:lnTo>
                  <a:pt x="143691" y="3468922"/>
                </a:lnTo>
                <a:lnTo>
                  <a:pt x="757645" y="3455859"/>
                </a:lnTo>
                <a:cubicBezTo>
                  <a:pt x="771404" y="3455309"/>
                  <a:pt x="788831" y="3454001"/>
                  <a:pt x="796834" y="3442796"/>
                </a:cubicBezTo>
                <a:cubicBezTo>
                  <a:pt x="812841" y="3420387"/>
                  <a:pt x="822960" y="3364419"/>
                  <a:pt x="822960" y="3364419"/>
                </a:cubicBezTo>
                <a:cubicBezTo>
                  <a:pt x="818606" y="3338293"/>
                  <a:pt x="815643" y="3311897"/>
                  <a:pt x="809897" y="3286042"/>
                </a:cubicBezTo>
                <a:cubicBezTo>
                  <a:pt x="806910" y="3272600"/>
                  <a:pt x="798928" y="3260462"/>
                  <a:pt x="796834" y="3246853"/>
                </a:cubicBezTo>
                <a:cubicBezTo>
                  <a:pt x="790180" y="3203602"/>
                  <a:pt x="788125" y="3159768"/>
                  <a:pt x="783771" y="3116225"/>
                </a:cubicBezTo>
                <a:cubicBezTo>
                  <a:pt x="779417" y="2972534"/>
                  <a:pt x="770708" y="2828908"/>
                  <a:pt x="770708" y="2685151"/>
                </a:cubicBezTo>
                <a:cubicBezTo>
                  <a:pt x="770708" y="2544547"/>
                  <a:pt x="766713" y="2490128"/>
                  <a:pt x="796834" y="2384705"/>
                </a:cubicBezTo>
                <a:cubicBezTo>
                  <a:pt x="800617" y="2371465"/>
                  <a:pt x="805543" y="2358579"/>
                  <a:pt x="809897" y="2345516"/>
                </a:cubicBezTo>
                <a:cubicBezTo>
                  <a:pt x="818749" y="2159616"/>
                  <a:pt x="834413" y="2041972"/>
                  <a:pt x="809897" y="1862191"/>
                </a:cubicBezTo>
                <a:cubicBezTo>
                  <a:pt x="806176" y="1834904"/>
                  <a:pt x="792480" y="1809939"/>
                  <a:pt x="783771" y="1783813"/>
                </a:cubicBezTo>
                <a:cubicBezTo>
                  <a:pt x="779417" y="1770750"/>
                  <a:pt x="778346" y="1756082"/>
                  <a:pt x="770708" y="1744625"/>
                </a:cubicBezTo>
                <a:cubicBezTo>
                  <a:pt x="762000" y="1731562"/>
                  <a:pt x="751604" y="1719478"/>
                  <a:pt x="744583" y="1705436"/>
                </a:cubicBezTo>
                <a:cubicBezTo>
                  <a:pt x="690505" y="1597279"/>
                  <a:pt x="780262" y="1739361"/>
                  <a:pt x="705394" y="1627059"/>
                </a:cubicBezTo>
                <a:cubicBezTo>
                  <a:pt x="709748" y="1570453"/>
                  <a:pt x="709602" y="1513320"/>
                  <a:pt x="718457" y="1457242"/>
                </a:cubicBezTo>
                <a:cubicBezTo>
                  <a:pt x="734011" y="1358738"/>
                  <a:pt x="738165" y="1404763"/>
                  <a:pt x="770708" y="1339676"/>
                </a:cubicBezTo>
                <a:cubicBezTo>
                  <a:pt x="776866" y="1327360"/>
                  <a:pt x="779417" y="1313551"/>
                  <a:pt x="783771" y="1300488"/>
                </a:cubicBezTo>
                <a:cubicBezTo>
                  <a:pt x="788125" y="1274362"/>
                  <a:pt x="791640" y="1248083"/>
                  <a:pt x="796834" y="1222111"/>
                </a:cubicBezTo>
                <a:cubicBezTo>
                  <a:pt x="800355" y="1204506"/>
                  <a:pt x="806685" y="1187523"/>
                  <a:pt x="809897" y="1169859"/>
                </a:cubicBezTo>
                <a:cubicBezTo>
                  <a:pt x="815405" y="1139566"/>
                  <a:pt x="818606" y="1108899"/>
                  <a:pt x="822960" y="1078419"/>
                </a:cubicBezTo>
                <a:cubicBezTo>
                  <a:pt x="818606" y="921665"/>
                  <a:pt x="820102" y="764638"/>
                  <a:pt x="809897" y="608156"/>
                </a:cubicBezTo>
                <a:cubicBezTo>
                  <a:pt x="807007" y="563845"/>
                  <a:pt x="783771" y="477528"/>
                  <a:pt x="783771" y="477528"/>
                </a:cubicBezTo>
                <a:cubicBezTo>
                  <a:pt x="779417" y="333836"/>
                  <a:pt x="806510" y="185681"/>
                  <a:pt x="770708" y="46453"/>
                </a:cubicBezTo>
                <a:cubicBezTo>
                  <a:pt x="761766" y="11678"/>
                  <a:pt x="666205" y="20328"/>
                  <a:pt x="666205" y="20328"/>
                </a:cubicBezTo>
                <a:cubicBezTo>
                  <a:pt x="107832" y="33623"/>
                  <a:pt x="281185" y="-48416"/>
                  <a:pt x="91440" y="46453"/>
                </a:cubicBezTo>
                <a:lnTo>
                  <a:pt x="91440" y="46453"/>
                </a:lnTo>
                <a:lnTo>
                  <a:pt x="91440" y="33391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4360679" y="2154620"/>
            <a:ext cx="441434" cy="3825766"/>
          </a:xfrm>
          <a:custGeom>
            <a:avLst/>
            <a:gdLst>
              <a:gd name="connsiteX0" fmla="*/ 283779 w 441434"/>
              <a:gd name="connsiteY0" fmla="*/ 0 h 3825766"/>
              <a:gd name="connsiteX1" fmla="*/ 336331 w 441434"/>
              <a:gd name="connsiteY1" fmla="*/ 126124 h 3825766"/>
              <a:gd name="connsiteX2" fmla="*/ 294290 w 441434"/>
              <a:gd name="connsiteY2" fmla="*/ 189186 h 3825766"/>
              <a:gd name="connsiteX3" fmla="*/ 325821 w 441434"/>
              <a:gd name="connsiteY3" fmla="*/ 210207 h 3825766"/>
              <a:gd name="connsiteX4" fmla="*/ 357352 w 441434"/>
              <a:gd name="connsiteY4" fmla="*/ 273269 h 3825766"/>
              <a:gd name="connsiteX5" fmla="*/ 325821 w 441434"/>
              <a:gd name="connsiteY5" fmla="*/ 378372 h 3825766"/>
              <a:gd name="connsiteX6" fmla="*/ 346841 w 441434"/>
              <a:gd name="connsiteY6" fmla="*/ 441435 h 3825766"/>
              <a:gd name="connsiteX7" fmla="*/ 357352 w 441434"/>
              <a:gd name="connsiteY7" fmla="*/ 472966 h 3825766"/>
              <a:gd name="connsiteX8" fmla="*/ 346841 w 441434"/>
              <a:gd name="connsiteY8" fmla="*/ 536028 h 3825766"/>
              <a:gd name="connsiteX9" fmla="*/ 336331 w 441434"/>
              <a:gd name="connsiteY9" fmla="*/ 567559 h 3825766"/>
              <a:gd name="connsiteX10" fmla="*/ 357352 w 441434"/>
              <a:gd name="connsiteY10" fmla="*/ 630621 h 3825766"/>
              <a:gd name="connsiteX11" fmla="*/ 367862 w 441434"/>
              <a:gd name="connsiteY11" fmla="*/ 662152 h 3825766"/>
              <a:gd name="connsiteX12" fmla="*/ 357352 w 441434"/>
              <a:gd name="connsiteY12" fmla="*/ 714703 h 3825766"/>
              <a:gd name="connsiteX13" fmla="*/ 336331 w 441434"/>
              <a:gd name="connsiteY13" fmla="*/ 746235 h 3825766"/>
              <a:gd name="connsiteX14" fmla="*/ 325821 w 441434"/>
              <a:gd name="connsiteY14" fmla="*/ 777766 h 3825766"/>
              <a:gd name="connsiteX15" fmla="*/ 336331 w 441434"/>
              <a:gd name="connsiteY15" fmla="*/ 861848 h 3825766"/>
              <a:gd name="connsiteX16" fmla="*/ 357352 w 441434"/>
              <a:gd name="connsiteY16" fmla="*/ 893379 h 3825766"/>
              <a:gd name="connsiteX17" fmla="*/ 346841 w 441434"/>
              <a:gd name="connsiteY17" fmla="*/ 998483 h 3825766"/>
              <a:gd name="connsiteX18" fmla="*/ 325821 w 441434"/>
              <a:gd name="connsiteY18" fmla="*/ 1030014 h 3825766"/>
              <a:gd name="connsiteX19" fmla="*/ 315310 w 441434"/>
              <a:gd name="connsiteY19" fmla="*/ 1061545 h 3825766"/>
              <a:gd name="connsiteX20" fmla="*/ 283779 w 441434"/>
              <a:gd name="connsiteY20" fmla="*/ 1124607 h 3825766"/>
              <a:gd name="connsiteX21" fmla="*/ 315310 w 441434"/>
              <a:gd name="connsiteY21" fmla="*/ 1187669 h 3825766"/>
              <a:gd name="connsiteX22" fmla="*/ 325821 w 441434"/>
              <a:gd name="connsiteY22" fmla="*/ 1219200 h 3825766"/>
              <a:gd name="connsiteX23" fmla="*/ 336331 w 441434"/>
              <a:gd name="connsiteY23" fmla="*/ 1397876 h 3825766"/>
              <a:gd name="connsiteX24" fmla="*/ 357352 w 441434"/>
              <a:gd name="connsiteY24" fmla="*/ 1650124 h 3825766"/>
              <a:gd name="connsiteX25" fmla="*/ 336331 w 441434"/>
              <a:gd name="connsiteY25" fmla="*/ 1797269 h 3825766"/>
              <a:gd name="connsiteX26" fmla="*/ 346841 w 441434"/>
              <a:gd name="connsiteY26" fmla="*/ 1828800 h 3825766"/>
              <a:gd name="connsiteX27" fmla="*/ 336331 w 441434"/>
              <a:gd name="connsiteY27" fmla="*/ 1912883 h 3825766"/>
              <a:gd name="connsiteX28" fmla="*/ 346841 w 441434"/>
              <a:gd name="connsiteY28" fmla="*/ 2039007 h 3825766"/>
              <a:gd name="connsiteX29" fmla="*/ 325821 w 441434"/>
              <a:gd name="connsiteY29" fmla="*/ 2196662 h 3825766"/>
              <a:gd name="connsiteX30" fmla="*/ 304800 w 441434"/>
              <a:gd name="connsiteY30" fmla="*/ 2270235 h 3825766"/>
              <a:gd name="connsiteX31" fmla="*/ 283779 w 441434"/>
              <a:gd name="connsiteY31" fmla="*/ 2301766 h 3825766"/>
              <a:gd name="connsiteX32" fmla="*/ 304800 w 441434"/>
              <a:gd name="connsiteY32" fmla="*/ 2375338 h 3825766"/>
              <a:gd name="connsiteX33" fmla="*/ 336331 w 441434"/>
              <a:gd name="connsiteY33" fmla="*/ 2396359 h 3825766"/>
              <a:gd name="connsiteX34" fmla="*/ 325821 w 441434"/>
              <a:gd name="connsiteY34" fmla="*/ 2480441 h 3825766"/>
              <a:gd name="connsiteX35" fmla="*/ 126124 w 441434"/>
              <a:gd name="connsiteY35" fmla="*/ 2522483 h 3825766"/>
              <a:gd name="connsiteX36" fmla="*/ 157655 w 441434"/>
              <a:gd name="connsiteY36" fmla="*/ 2543503 h 3825766"/>
              <a:gd name="connsiteX37" fmla="*/ 105103 w 441434"/>
              <a:gd name="connsiteY37" fmla="*/ 2617076 h 3825766"/>
              <a:gd name="connsiteX38" fmla="*/ 73572 w 441434"/>
              <a:gd name="connsiteY38" fmla="*/ 2627586 h 3825766"/>
              <a:gd name="connsiteX39" fmla="*/ 52552 w 441434"/>
              <a:gd name="connsiteY39" fmla="*/ 2659117 h 3825766"/>
              <a:gd name="connsiteX40" fmla="*/ 73572 w 441434"/>
              <a:gd name="connsiteY40" fmla="*/ 2722179 h 3825766"/>
              <a:gd name="connsiteX41" fmla="*/ 63062 w 441434"/>
              <a:gd name="connsiteY41" fmla="*/ 2774731 h 3825766"/>
              <a:gd name="connsiteX42" fmla="*/ 0 w 441434"/>
              <a:gd name="connsiteY42" fmla="*/ 2816772 h 3825766"/>
              <a:gd name="connsiteX43" fmla="*/ 42041 w 441434"/>
              <a:gd name="connsiteY43" fmla="*/ 2869324 h 3825766"/>
              <a:gd name="connsiteX44" fmla="*/ 105103 w 441434"/>
              <a:gd name="connsiteY44" fmla="*/ 2890345 h 3825766"/>
              <a:gd name="connsiteX45" fmla="*/ 105103 w 441434"/>
              <a:gd name="connsiteY45" fmla="*/ 2963917 h 3825766"/>
              <a:gd name="connsiteX46" fmla="*/ 73572 w 441434"/>
              <a:gd name="connsiteY46" fmla="*/ 2984938 h 3825766"/>
              <a:gd name="connsiteX47" fmla="*/ 94593 w 441434"/>
              <a:gd name="connsiteY47" fmla="*/ 3026979 h 3825766"/>
              <a:gd name="connsiteX48" fmla="*/ 115614 w 441434"/>
              <a:gd name="connsiteY48" fmla="*/ 3058510 h 3825766"/>
              <a:gd name="connsiteX49" fmla="*/ 84083 w 441434"/>
              <a:gd name="connsiteY49" fmla="*/ 3079531 h 3825766"/>
              <a:gd name="connsiteX50" fmla="*/ 94593 w 441434"/>
              <a:gd name="connsiteY50" fmla="*/ 3111062 h 3825766"/>
              <a:gd name="connsiteX51" fmla="*/ 147145 w 441434"/>
              <a:gd name="connsiteY51" fmla="*/ 3174124 h 3825766"/>
              <a:gd name="connsiteX52" fmla="*/ 178676 w 441434"/>
              <a:gd name="connsiteY52" fmla="*/ 3184635 h 3825766"/>
              <a:gd name="connsiteX53" fmla="*/ 189186 w 441434"/>
              <a:gd name="connsiteY53" fmla="*/ 3216166 h 3825766"/>
              <a:gd name="connsiteX54" fmla="*/ 220717 w 441434"/>
              <a:gd name="connsiteY54" fmla="*/ 3226676 h 3825766"/>
              <a:gd name="connsiteX55" fmla="*/ 283779 w 441434"/>
              <a:gd name="connsiteY55" fmla="*/ 3258207 h 3825766"/>
              <a:gd name="connsiteX56" fmla="*/ 315310 w 441434"/>
              <a:gd name="connsiteY56" fmla="*/ 3279228 h 3825766"/>
              <a:gd name="connsiteX57" fmla="*/ 346841 w 441434"/>
              <a:gd name="connsiteY57" fmla="*/ 3289738 h 3825766"/>
              <a:gd name="connsiteX58" fmla="*/ 388883 w 441434"/>
              <a:gd name="connsiteY58" fmla="*/ 3352800 h 3825766"/>
              <a:gd name="connsiteX59" fmla="*/ 378372 w 441434"/>
              <a:gd name="connsiteY59" fmla="*/ 3405352 h 3825766"/>
              <a:gd name="connsiteX60" fmla="*/ 357352 w 441434"/>
              <a:gd name="connsiteY60" fmla="*/ 3436883 h 3825766"/>
              <a:gd name="connsiteX61" fmla="*/ 378372 w 441434"/>
              <a:gd name="connsiteY61" fmla="*/ 3468414 h 3825766"/>
              <a:gd name="connsiteX62" fmla="*/ 409903 w 441434"/>
              <a:gd name="connsiteY62" fmla="*/ 3541986 h 3825766"/>
              <a:gd name="connsiteX63" fmla="*/ 409903 w 441434"/>
              <a:gd name="connsiteY63" fmla="*/ 3741683 h 3825766"/>
              <a:gd name="connsiteX64" fmla="*/ 388883 w 441434"/>
              <a:gd name="connsiteY64" fmla="*/ 3773214 h 3825766"/>
              <a:gd name="connsiteX65" fmla="*/ 441434 w 441434"/>
              <a:gd name="connsiteY65" fmla="*/ 3825766 h 3825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41434" h="3825766">
                <a:moveTo>
                  <a:pt x="283779" y="0"/>
                </a:moveTo>
                <a:cubicBezTo>
                  <a:pt x="301296" y="42041"/>
                  <a:pt x="333804" y="80649"/>
                  <a:pt x="336331" y="126124"/>
                </a:cubicBezTo>
                <a:cubicBezTo>
                  <a:pt x="337732" y="151349"/>
                  <a:pt x="294290" y="189186"/>
                  <a:pt x="294290" y="189186"/>
                </a:cubicBezTo>
                <a:cubicBezTo>
                  <a:pt x="304800" y="196193"/>
                  <a:pt x="316889" y="201275"/>
                  <a:pt x="325821" y="210207"/>
                </a:cubicBezTo>
                <a:cubicBezTo>
                  <a:pt x="346194" y="230580"/>
                  <a:pt x="348804" y="247626"/>
                  <a:pt x="357352" y="273269"/>
                </a:cubicBezTo>
                <a:cubicBezTo>
                  <a:pt x="311309" y="342332"/>
                  <a:pt x="306888" y="315262"/>
                  <a:pt x="325821" y="378372"/>
                </a:cubicBezTo>
                <a:cubicBezTo>
                  <a:pt x="332188" y="399596"/>
                  <a:pt x="339834" y="420414"/>
                  <a:pt x="346841" y="441435"/>
                </a:cubicBezTo>
                <a:lnTo>
                  <a:pt x="357352" y="472966"/>
                </a:lnTo>
                <a:cubicBezTo>
                  <a:pt x="353848" y="493987"/>
                  <a:pt x="351464" y="515225"/>
                  <a:pt x="346841" y="536028"/>
                </a:cubicBezTo>
                <a:cubicBezTo>
                  <a:pt x="344438" y="546843"/>
                  <a:pt x="335107" y="556548"/>
                  <a:pt x="336331" y="567559"/>
                </a:cubicBezTo>
                <a:cubicBezTo>
                  <a:pt x="338778" y="589581"/>
                  <a:pt x="350345" y="609600"/>
                  <a:pt x="357352" y="630621"/>
                </a:cubicBezTo>
                <a:lnTo>
                  <a:pt x="367862" y="662152"/>
                </a:lnTo>
                <a:cubicBezTo>
                  <a:pt x="364359" y="679669"/>
                  <a:pt x="363624" y="697977"/>
                  <a:pt x="357352" y="714703"/>
                </a:cubicBezTo>
                <a:cubicBezTo>
                  <a:pt x="352917" y="726531"/>
                  <a:pt x="341980" y="734936"/>
                  <a:pt x="336331" y="746235"/>
                </a:cubicBezTo>
                <a:cubicBezTo>
                  <a:pt x="331376" y="756144"/>
                  <a:pt x="329324" y="767256"/>
                  <a:pt x="325821" y="777766"/>
                </a:cubicBezTo>
                <a:cubicBezTo>
                  <a:pt x="329324" y="805793"/>
                  <a:pt x="328899" y="834598"/>
                  <a:pt x="336331" y="861848"/>
                </a:cubicBezTo>
                <a:cubicBezTo>
                  <a:pt x="339655" y="874035"/>
                  <a:pt x="356383" y="880784"/>
                  <a:pt x="357352" y="893379"/>
                </a:cubicBezTo>
                <a:cubicBezTo>
                  <a:pt x="360052" y="928485"/>
                  <a:pt x="354758" y="964175"/>
                  <a:pt x="346841" y="998483"/>
                </a:cubicBezTo>
                <a:cubicBezTo>
                  <a:pt x="344001" y="1010791"/>
                  <a:pt x="331470" y="1018716"/>
                  <a:pt x="325821" y="1030014"/>
                </a:cubicBezTo>
                <a:cubicBezTo>
                  <a:pt x="320866" y="1039923"/>
                  <a:pt x="320265" y="1051636"/>
                  <a:pt x="315310" y="1061545"/>
                </a:cubicBezTo>
                <a:cubicBezTo>
                  <a:pt x="274561" y="1143044"/>
                  <a:pt x="310199" y="1045352"/>
                  <a:pt x="283779" y="1124607"/>
                </a:cubicBezTo>
                <a:cubicBezTo>
                  <a:pt x="310199" y="1203862"/>
                  <a:pt x="274561" y="1106170"/>
                  <a:pt x="315310" y="1187669"/>
                </a:cubicBezTo>
                <a:cubicBezTo>
                  <a:pt x="320265" y="1197578"/>
                  <a:pt x="322317" y="1208690"/>
                  <a:pt x="325821" y="1219200"/>
                </a:cubicBezTo>
                <a:cubicBezTo>
                  <a:pt x="329324" y="1278759"/>
                  <a:pt x="333022" y="1338306"/>
                  <a:pt x="336331" y="1397876"/>
                </a:cubicBezTo>
                <a:cubicBezTo>
                  <a:pt x="348661" y="1619814"/>
                  <a:pt x="333532" y="1531029"/>
                  <a:pt x="357352" y="1650124"/>
                </a:cubicBezTo>
                <a:cubicBezTo>
                  <a:pt x="343203" y="1706718"/>
                  <a:pt x="336331" y="1725579"/>
                  <a:pt x="336331" y="1797269"/>
                </a:cubicBezTo>
                <a:cubicBezTo>
                  <a:pt x="336331" y="1808348"/>
                  <a:pt x="343338" y="1818290"/>
                  <a:pt x="346841" y="1828800"/>
                </a:cubicBezTo>
                <a:cubicBezTo>
                  <a:pt x="343338" y="1856828"/>
                  <a:pt x="336331" y="1884637"/>
                  <a:pt x="336331" y="1912883"/>
                </a:cubicBezTo>
                <a:cubicBezTo>
                  <a:pt x="336331" y="1955070"/>
                  <a:pt x="346841" y="1996820"/>
                  <a:pt x="346841" y="2039007"/>
                </a:cubicBezTo>
                <a:cubicBezTo>
                  <a:pt x="346841" y="2181562"/>
                  <a:pt x="346670" y="2123693"/>
                  <a:pt x="325821" y="2196662"/>
                </a:cubicBezTo>
                <a:cubicBezTo>
                  <a:pt x="321333" y="2212368"/>
                  <a:pt x="313197" y="2253441"/>
                  <a:pt x="304800" y="2270235"/>
                </a:cubicBezTo>
                <a:cubicBezTo>
                  <a:pt x="299151" y="2281533"/>
                  <a:pt x="290786" y="2291256"/>
                  <a:pt x="283779" y="2301766"/>
                </a:cubicBezTo>
                <a:cubicBezTo>
                  <a:pt x="284465" y="2304510"/>
                  <a:pt x="299319" y="2368486"/>
                  <a:pt x="304800" y="2375338"/>
                </a:cubicBezTo>
                <a:cubicBezTo>
                  <a:pt x="312691" y="2385202"/>
                  <a:pt x="325821" y="2389352"/>
                  <a:pt x="336331" y="2396359"/>
                </a:cubicBezTo>
                <a:cubicBezTo>
                  <a:pt x="332828" y="2424386"/>
                  <a:pt x="330874" y="2452651"/>
                  <a:pt x="325821" y="2480441"/>
                </a:cubicBezTo>
                <a:cubicBezTo>
                  <a:pt x="309335" y="2571112"/>
                  <a:pt x="246567" y="2515791"/>
                  <a:pt x="126124" y="2522483"/>
                </a:cubicBezTo>
                <a:cubicBezTo>
                  <a:pt x="136634" y="2529490"/>
                  <a:pt x="149764" y="2533639"/>
                  <a:pt x="157655" y="2543503"/>
                </a:cubicBezTo>
                <a:cubicBezTo>
                  <a:pt x="189928" y="2583845"/>
                  <a:pt x="145974" y="2603453"/>
                  <a:pt x="105103" y="2617076"/>
                </a:cubicBezTo>
                <a:lnTo>
                  <a:pt x="73572" y="2627586"/>
                </a:lnTo>
                <a:cubicBezTo>
                  <a:pt x="66565" y="2638096"/>
                  <a:pt x="52552" y="2646485"/>
                  <a:pt x="52552" y="2659117"/>
                </a:cubicBezTo>
                <a:cubicBezTo>
                  <a:pt x="52552" y="2681275"/>
                  <a:pt x="73572" y="2722179"/>
                  <a:pt x="73572" y="2722179"/>
                </a:cubicBezTo>
                <a:cubicBezTo>
                  <a:pt x="70069" y="2739696"/>
                  <a:pt x="71051" y="2758753"/>
                  <a:pt x="63062" y="2774731"/>
                </a:cubicBezTo>
                <a:cubicBezTo>
                  <a:pt x="47316" y="2806223"/>
                  <a:pt x="28028" y="2807430"/>
                  <a:pt x="0" y="2816772"/>
                </a:cubicBezTo>
                <a:cubicBezTo>
                  <a:pt x="11397" y="2850963"/>
                  <a:pt x="4835" y="2852788"/>
                  <a:pt x="42041" y="2869324"/>
                </a:cubicBezTo>
                <a:cubicBezTo>
                  <a:pt x="62289" y="2878323"/>
                  <a:pt x="105103" y="2890345"/>
                  <a:pt x="105103" y="2890345"/>
                </a:cubicBezTo>
                <a:cubicBezTo>
                  <a:pt x="114559" y="2918711"/>
                  <a:pt x="125633" y="2933122"/>
                  <a:pt x="105103" y="2963917"/>
                </a:cubicBezTo>
                <a:cubicBezTo>
                  <a:pt x="98096" y="2974427"/>
                  <a:pt x="84082" y="2977931"/>
                  <a:pt x="73572" y="2984938"/>
                </a:cubicBezTo>
                <a:cubicBezTo>
                  <a:pt x="80579" y="2998952"/>
                  <a:pt x="86819" y="3013376"/>
                  <a:pt x="94593" y="3026979"/>
                </a:cubicBezTo>
                <a:cubicBezTo>
                  <a:pt x="100860" y="3037947"/>
                  <a:pt x="118091" y="3046123"/>
                  <a:pt x="115614" y="3058510"/>
                </a:cubicBezTo>
                <a:cubicBezTo>
                  <a:pt x="113137" y="3070897"/>
                  <a:pt x="94593" y="3072524"/>
                  <a:pt x="84083" y="3079531"/>
                </a:cubicBezTo>
                <a:cubicBezTo>
                  <a:pt x="87586" y="3090041"/>
                  <a:pt x="89638" y="3101153"/>
                  <a:pt x="94593" y="3111062"/>
                </a:cubicBezTo>
                <a:cubicBezTo>
                  <a:pt x="104287" y="3130450"/>
                  <a:pt x="129712" y="3162502"/>
                  <a:pt x="147145" y="3174124"/>
                </a:cubicBezTo>
                <a:cubicBezTo>
                  <a:pt x="156363" y="3180270"/>
                  <a:pt x="168166" y="3181131"/>
                  <a:pt x="178676" y="3184635"/>
                </a:cubicBezTo>
                <a:cubicBezTo>
                  <a:pt x="182179" y="3195145"/>
                  <a:pt x="181352" y="3208332"/>
                  <a:pt x="189186" y="3216166"/>
                </a:cubicBezTo>
                <a:cubicBezTo>
                  <a:pt x="197020" y="3224000"/>
                  <a:pt x="210808" y="3221721"/>
                  <a:pt x="220717" y="3226676"/>
                </a:cubicBezTo>
                <a:cubicBezTo>
                  <a:pt x="302215" y="3267425"/>
                  <a:pt x="204525" y="3231790"/>
                  <a:pt x="283779" y="3258207"/>
                </a:cubicBezTo>
                <a:cubicBezTo>
                  <a:pt x="294289" y="3265214"/>
                  <a:pt x="304012" y="3273579"/>
                  <a:pt x="315310" y="3279228"/>
                </a:cubicBezTo>
                <a:cubicBezTo>
                  <a:pt x="325219" y="3284183"/>
                  <a:pt x="339007" y="3281904"/>
                  <a:pt x="346841" y="3289738"/>
                </a:cubicBezTo>
                <a:cubicBezTo>
                  <a:pt x="364705" y="3307602"/>
                  <a:pt x="388883" y="3352800"/>
                  <a:pt x="388883" y="3352800"/>
                </a:cubicBezTo>
                <a:cubicBezTo>
                  <a:pt x="385379" y="3370317"/>
                  <a:pt x="384645" y="3388625"/>
                  <a:pt x="378372" y="3405352"/>
                </a:cubicBezTo>
                <a:cubicBezTo>
                  <a:pt x="373937" y="3417179"/>
                  <a:pt x="357352" y="3424251"/>
                  <a:pt x="357352" y="3436883"/>
                </a:cubicBezTo>
                <a:cubicBezTo>
                  <a:pt x="357352" y="3449515"/>
                  <a:pt x="372105" y="3457447"/>
                  <a:pt x="378372" y="3468414"/>
                </a:cubicBezTo>
                <a:cubicBezTo>
                  <a:pt x="399154" y="3504783"/>
                  <a:pt x="398111" y="3506609"/>
                  <a:pt x="409903" y="3541986"/>
                </a:cubicBezTo>
                <a:cubicBezTo>
                  <a:pt x="422076" y="3627189"/>
                  <a:pt x="429802" y="3642186"/>
                  <a:pt x="409903" y="3741683"/>
                </a:cubicBezTo>
                <a:cubicBezTo>
                  <a:pt x="407426" y="3754069"/>
                  <a:pt x="395890" y="3762704"/>
                  <a:pt x="388883" y="3773214"/>
                </a:cubicBezTo>
                <a:lnTo>
                  <a:pt x="441434" y="3825766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6035473" y="4544229"/>
            <a:ext cx="1429942" cy="985184"/>
          </a:xfrm>
          <a:custGeom>
            <a:avLst/>
            <a:gdLst>
              <a:gd name="connsiteX0" fmla="*/ 210207 w 1429942"/>
              <a:gd name="connsiteY0" fmla="*/ 125742 h 985184"/>
              <a:gd name="connsiteX1" fmla="*/ 210207 w 1429942"/>
              <a:gd name="connsiteY1" fmla="*/ 125742 h 985184"/>
              <a:gd name="connsiteX2" fmla="*/ 136634 w 1429942"/>
              <a:gd name="connsiteY2" fmla="*/ 188804 h 985184"/>
              <a:gd name="connsiteX3" fmla="*/ 105103 w 1429942"/>
              <a:gd name="connsiteY3" fmla="*/ 199314 h 985184"/>
              <a:gd name="connsiteX4" fmla="*/ 94593 w 1429942"/>
              <a:gd name="connsiteY4" fmla="*/ 304418 h 985184"/>
              <a:gd name="connsiteX5" fmla="*/ 63062 w 1429942"/>
              <a:gd name="connsiteY5" fmla="*/ 314928 h 985184"/>
              <a:gd name="connsiteX6" fmla="*/ 21020 w 1429942"/>
              <a:gd name="connsiteY6" fmla="*/ 325439 h 985184"/>
              <a:gd name="connsiteX7" fmla="*/ 31531 w 1429942"/>
              <a:gd name="connsiteY7" fmla="*/ 367480 h 985184"/>
              <a:gd name="connsiteX8" fmla="*/ 10510 w 1429942"/>
              <a:gd name="connsiteY8" fmla="*/ 472583 h 985184"/>
              <a:gd name="connsiteX9" fmla="*/ 21020 w 1429942"/>
              <a:gd name="connsiteY9" fmla="*/ 514625 h 985184"/>
              <a:gd name="connsiteX10" fmla="*/ 31531 w 1429942"/>
              <a:gd name="connsiteY10" fmla="*/ 546156 h 985184"/>
              <a:gd name="connsiteX11" fmla="*/ 0 w 1429942"/>
              <a:gd name="connsiteY11" fmla="*/ 609218 h 985184"/>
              <a:gd name="connsiteX12" fmla="*/ 10510 w 1429942"/>
              <a:gd name="connsiteY12" fmla="*/ 640749 h 985184"/>
              <a:gd name="connsiteX13" fmla="*/ 31531 w 1429942"/>
              <a:gd name="connsiteY13" fmla="*/ 672280 h 985184"/>
              <a:gd name="connsiteX14" fmla="*/ 73572 w 1429942"/>
              <a:gd name="connsiteY14" fmla="*/ 766873 h 985184"/>
              <a:gd name="connsiteX15" fmla="*/ 105103 w 1429942"/>
              <a:gd name="connsiteY15" fmla="*/ 829935 h 985184"/>
              <a:gd name="connsiteX16" fmla="*/ 126124 w 1429942"/>
              <a:gd name="connsiteY16" fmla="*/ 892997 h 985184"/>
              <a:gd name="connsiteX17" fmla="*/ 220717 w 1429942"/>
              <a:gd name="connsiteY17" fmla="*/ 945549 h 985184"/>
              <a:gd name="connsiteX18" fmla="*/ 252248 w 1429942"/>
              <a:gd name="connsiteY18" fmla="*/ 966570 h 985184"/>
              <a:gd name="connsiteX19" fmla="*/ 515007 w 1429942"/>
              <a:gd name="connsiteY19" fmla="*/ 956059 h 985184"/>
              <a:gd name="connsiteX20" fmla="*/ 840827 w 1429942"/>
              <a:gd name="connsiteY20" fmla="*/ 966570 h 985184"/>
              <a:gd name="connsiteX21" fmla="*/ 1229710 w 1429942"/>
              <a:gd name="connsiteY21" fmla="*/ 966570 h 985184"/>
              <a:gd name="connsiteX22" fmla="*/ 1250731 w 1429942"/>
              <a:gd name="connsiteY22" fmla="*/ 935039 h 985184"/>
              <a:gd name="connsiteX23" fmla="*/ 1282262 w 1429942"/>
              <a:gd name="connsiteY23" fmla="*/ 924528 h 985184"/>
              <a:gd name="connsiteX24" fmla="*/ 1313793 w 1429942"/>
              <a:gd name="connsiteY24" fmla="*/ 903508 h 985184"/>
              <a:gd name="connsiteX25" fmla="*/ 1292772 w 1429942"/>
              <a:gd name="connsiteY25" fmla="*/ 840445 h 985184"/>
              <a:gd name="connsiteX26" fmla="*/ 1313793 w 1429942"/>
              <a:gd name="connsiteY26" fmla="*/ 787894 h 985184"/>
              <a:gd name="connsiteX27" fmla="*/ 1376855 w 1429942"/>
              <a:gd name="connsiteY27" fmla="*/ 756363 h 985184"/>
              <a:gd name="connsiteX28" fmla="*/ 1387365 w 1429942"/>
              <a:gd name="connsiteY28" fmla="*/ 619728 h 985184"/>
              <a:gd name="connsiteX29" fmla="*/ 1418896 w 1429942"/>
              <a:gd name="connsiteY29" fmla="*/ 598708 h 985184"/>
              <a:gd name="connsiteX30" fmla="*/ 1397876 w 1429942"/>
              <a:gd name="connsiteY30" fmla="*/ 546156 h 985184"/>
              <a:gd name="connsiteX31" fmla="*/ 1355834 w 1429942"/>
              <a:gd name="connsiteY31" fmla="*/ 483094 h 985184"/>
              <a:gd name="connsiteX32" fmla="*/ 1345324 w 1429942"/>
              <a:gd name="connsiteY32" fmla="*/ 325439 h 985184"/>
              <a:gd name="connsiteX33" fmla="*/ 1313793 w 1429942"/>
              <a:gd name="connsiteY33" fmla="*/ 314928 h 985184"/>
              <a:gd name="connsiteX34" fmla="*/ 1282262 w 1429942"/>
              <a:gd name="connsiteY34" fmla="*/ 283397 h 985184"/>
              <a:gd name="connsiteX35" fmla="*/ 1240220 w 1429942"/>
              <a:gd name="connsiteY35" fmla="*/ 220335 h 985184"/>
              <a:gd name="connsiteX36" fmla="*/ 1177158 w 1429942"/>
              <a:gd name="connsiteY36" fmla="*/ 157273 h 985184"/>
              <a:gd name="connsiteX37" fmla="*/ 210207 w 1429942"/>
              <a:gd name="connsiteY37" fmla="*/ 125742 h 98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29942" h="985184">
                <a:moveTo>
                  <a:pt x="210207" y="125742"/>
                </a:moveTo>
                <a:lnTo>
                  <a:pt x="210207" y="125742"/>
                </a:lnTo>
                <a:cubicBezTo>
                  <a:pt x="185683" y="146763"/>
                  <a:pt x="163096" y="170281"/>
                  <a:pt x="136634" y="188804"/>
                </a:cubicBezTo>
                <a:cubicBezTo>
                  <a:pt x="127558" y="195157"/>
                  <a:pt x="108889" y="188902"/>
                  <a:pt x="105103" y="199314"/>
                </a:cubicBezTo>
                <a:cubicBezTo>
                  <a:pt x="93071" y="232404"/>
                  <a:pt x="106625" y="271328"/>
                  <a:pt x="94593" y="304418"/>
                </a:cubicBezTo>
                <a:cubicBezTo>
                  <a:pt x="90807" y="314830"/>
                  <a:pt x="73715" y="311884"/>
                  <a:pt x="63062" y="314928"/>
                </a:cubicBezTo>
                <a:cubicBezTo>
                  <a:pt x="49172" y="318896"/>
                  <a:pt x="35034" y="321935"/>
                  <a:pt x="21020" y="325439"/>
                </a:cubicBezTo>
                <a:cubicBezTo>
                  <a:pt x="24524" y="339453"/>
                  <a:pt x="31531" y="353035"/>
                  <a:pt x="31531" y="367480"/>
                </a:cubicBezTo>
                <a:cubicBezTo>
                  <a:pt x="31531" y="415785"/>
                  <a:pt x="23452" y="433755"/>
                  <a:pt x="10510" y="472583"/>
                </a:cubicBezTo>
                <a:cubicBezTo>
                  <a:pt x="14013" y="486597"/>
                  <a:pt x="17052" y="500736"/>
                  <a:pt x="21020" y="514625"/>
                </a:cubicBezTo>
                <a:cubicBezTo>
                  <a:pt x="24064" y="525278"/>
                  <a:pt x="31531" y="535077"/>
                  <a:pt x="31531" y="546156"/>
                </a:cubicBezTo>
                <a:cubicBezTo>
                  <a:pt x="31531" y="567911"/>
                  <a:pt x="10627" y="593278"/>
                  <a:pt x="0" y="609218"/>
                </a:cubicBezTo>
                <a:cubicBezTo>
                  <a:pt x="3503" y="619728"/>
                  <a:pt x="5555" y="630840"/>
                  <a:pt x="10510" y="640749"/>
                </a:cubicBezTo>
                <a:cubicBezTo>
                  <a:pt x="16159" y="652047"/>
                  <a:pt x="26401" y="660737"/>
                  <a:pt x="31531" y="672280"/>
                </a:cubicBezTo>
                <a:cubicBezTo>
                  <a:pt x="81561" y="784849"/>
                  <a:pt x="25999" y="695514"/>
                  <a:pt x="73572" y="766873"/>
                </a:cubicBezTo>
                <a:cubicBezTo>
                  <a:pt x="111898" y="881856"/>
                  <a:pt x="50775" y="707699"/>
                  <a:pt x="105103" y="829935"/>
                </a:cubicBezTo>
                <a:cubicBezTo>
                  <a:pt x="114102" y="850183"/>
                  <a:pt x="107688" y="880706"/>
                  <a:pt x="126124" y="892997"/>
                </a:cubicBezTo>
                <a:cubicBezTo>
                  <a:pt x="198404" y="941184"/>
                  <a:pt x="165219" y="927050"/>
                  <a:pt x="220717" y="945549"/>
                </a:cubicBezTo>
                <a:cubicBezTo>
                  <a:pt x="231227" y="952556"/>
                  <a:pt x="239624" y="966119"/>
                  <a:pt x="252248" y="966570"/>
                </a:cubicBezTo>
                <a:cubicBezTo>
                  <a:pt x="339849" y="969698"/>
                  <a:pt x="427351" y="956059"/>
                  <a:pt x="515007" y="956059"/>
                </a:cubicBezTo>
                <a:cubicBezTo>
                  <a:pt x="623670" y="956059"/>
                  <a:pt x="732220" y="963066"/>
                  <a:pt x="840827" y="966570"/>
                </a:cubicBezTo>
                <a:cubicBezTo>
                  <a:pt x="991088" y="988035"/>
                  <a:pt x="1006023" y="994531"/>
                  <a:pt x="1229710" y="966570"/>
                </a:cubicBezTo>
                <a:cubicBezTo>
                  <a:pt x="1242244" y="965003"/>
                  <a:pt x="1240867" y="942930"/>
                  <a:pt x="1250731" y="935039"/>
                </a:cubicBezTo>
                <a:cubicBezTo>
                  <a:pt x="1259382" y="928118"/>
                  <a:pt x="1272353" y="929483"/>
                  <a:pt x="1282262" y="924528"/>
                </a:cubicBezTo>
                <a:cubicBezTo>
                  <a:pt x="1293560" y="918879"/>
                  <a:pt x="1303283" y="910515"/>
                  <a:pt x="1313793" y="903508"/>
                </a:cubicBezTo>
                <a:cubicBezTo>
                  <a:pt x="1306786" y="882487"/>
                  <a:pt x="1284542" y="861018"/>
                  <a:pt x="1292772" y="840445"/>
                </a:cubicBezTo>
                <a:cubicBezTo>
                  <a:pt x="1299779" y="822928"/>
                  <a:pt x="1302827" y="803246"/>
                  <a:pt x="1313793" y="787894"/>
                </a:cubicBezTo>
                <a:cubicBezTo>
                  <a:pt x="1326528" y="770065"/>
                  <a:pt x="1357910" y="762678"/>
                  <a:pt x="1376855" y="756363"/>
                </a:cubicBezTo>
                <a:cubicBezTo>
                  <a:pt x="1373030" y="729586"/>
                  <a:pt x="1349729" y="644818"/>
                  <a:pt x="1387365" y="619728"/>
                </a:cubicBezTo>
                <a:lnTo>
                  <a:pt x="1418896" y="598708"/>
                </a:lnTo>
                <a:cubicBezTo>
                  <a:pt x="1437510" y="542870"/>
                  <a:pt x="1433941" y="587373"/>
                  <a:pt x="1397876" y="546156"/>
                </a:cubicBezTo>
                <a:cubicBezTo>
                  <a:pt x="1381240" y="527143"/>
                  <a:pt x="1355834" y="483094"/>
                  <a:pt x="1355834" y="483094"/>
                </a:cubicBezTo>
                <a:cubicBezTo>
                  <a:pt x="1352331" y="430542"/>
                  <a:pt x="1358098" y="376535"/>
                  <a:pt x="1345324" y="325439"/>
                </a:cubicBezTo>
                <a:cubicBezTo>
                  <a:pt x="1342637" y="314691"/>
                  <a:pt x="1323011" y="321074"/>
                  <a:pt x="1313793" y="314928"/>
                </a:cubicBezTo>
                <a:cubicBezTo>
                  <a:pt x="1301426" y="306683"/>
                  <a:pt x="1291388" y="295130"/>
                  <a:pt x="1282262" y="283397"/>
                </a:cubicBezTo>
                <a:cubicBezTo>
                  <a:pt x="1266751" y="263455"/>
                  <a:pt x="1258084" y="238199"/>
                  <a:pt x="1240220" y="220335"/>
                </a:cubicBezTo>
                <a:lnTo>
                  <a:pt x="1177158" y="157273"/>
                </a:lnTo>
                <a:cubicBezTo>
                  <a:pt x="1064725" y="-180036"/>
                  <a:pt x="371365" y="130997"/>
                  <a:pt x="210207" y="125742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>
                <a:lumMod val="6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4931965" y="2154620"/>
            <a:ext cx="379424" cy="3804745"/>
          </a:xfrm>
          <a:custGeom>
            <a:avLst/>
            <a:gdLst>
              <a:gd name="connsiteX0" fmla="*/ 0 w 379424"/>
              <a:gd name="connsiteY0" fmla="*/ 0 h 3804745"/>
              <a:gd name="connsiteX1" fmla="*/ 31532 w 379424"/>
              <a:gd name="connsiteY1" fmla="*/ 73572 h 3804745"/>
              <a:gd name="connsiteX2" fmla="*/ 21021 w 379424"/>
              <a:gd name="connsiteY2" fmla="*/ 105103 h 3804745"/>
              <a:gd name="connsiteX3" fmla="*/ 42042 w 379424"/>
              <a:gd name="connsiteY3" fmla="*/ 210207 h 3804745"/>
              <a:gd name="connsiteX4" fmla="*/ 52552 w 379424"/>
              <a:gd name="connsiteY4" fmla="*/ 409903 h 3804745"/>
              <a:gd name="connsiteX5" fmla="*/ 73573 w 379424"/>
              <a:gd name="connsiteY5" fmla="*/ 472966 h 3804745"/>
              <a:gd name="connsiteX6" fmla="*/ 63063 w 379424"/>
              <a:gd name="connsiteY6" fmla="*/ 651641 h 3804745"/>
              <a:gd name="connsiteX7" fmla="*/ 31532 w 379424"/>
              <a:gd name="connsiteY7" fmla="*/ 714703 h 3804745"/>
              <a:gd name="connsiteX8" fmla="*/ 21021 w 379424"/>
              <a:gd name="connsiteY8" fmla="*/ 746235 h 3804745"/>
              <a:gd name="connsiteX9" fmla="*/ 31532 w 379424"/>
              <a:gd name="connsiteY9" fmla="*/ 830317 h 3804745"/>
              <a:gd name="connsiteX10" fmla="*/ 73573 w 379424"/>
              <a:gd name="connsiteY10" fmla="*/ 903890 h 3804745"/>
              <a:gd name="connsiteX11" fmla="*/ 73573 w 379424"/>
              <a:gd name="connsiteY11" fmla="*/ 1019503 h 3804745"/>
              <a:gd name="connsiteX12" fmla="*/ 94594 w 379424"/>
              <a:gd name="connsiteY12" fmla="*/ 1460938 h 3804745"/>
              <a:gd name="connsiteX13" fmla="*/ 84083 w 379424"/>
              <a:gd name="connsiteY13" fmla="*/ 1566041 h 3804745"/>
              <a:gd name="connsiteX14" fmla="*/ 73573 w 379424"/>
              <a:gd name="connsiteY14" fmla="*/ 1608083 h 3804745"/>
              <a:gd name="connsiteX15" fmla="*/ 63063 w 379424"/>
              <a:gd name="connsiteY15" fmla="*/ 1671145 h 3804745"/>
              <a:gd name="connsiteX16" fmla="*/ 52552 w 379424"/>
              <a:gd name="connsiteY16" fmla="*/ 1702676 h 3804745"/>
              <a:gd name="connsiteX17" fmla="*/ 42042 w 379424"/>
              <a:gd name="connsiteY17" fmla="*/ 1744717 h 3804745"/>
              <a:gd name="connsiteX18" fmla="*/ 52552 w 379424"/>
              <a:gd name="connsiteY18" fmla="*/ 1860331 h 3804745"/>
              <a:gd name="connsiteX19" fmla="*/ 63063 w 379424"/>
              <a:gd name="connsiteY19" fmla="*/ 1891862 h 3804745"/>
              <a:gd name="connsiteX20" fmla="*/ 73573 w 379424"/>
              <a:gd name="connsiteY20" fmla="*/ 1944414 h 3804745"/>
              <a:gd name="connsiteX21" fmla="*/ 84083 w 379424"/>
              <a:gd name="connsiteY21" fmla="*/ 2144110 h 3804745"/>
              <a:gd name="connsiteX22" fmla="*/ 94594 w 379424"/>
              <a:gd name="connsiteY22" fmla="*/ 2196662 h 3804745"/>
              <a:gd name="connsiteX23" fmla="*/ 105104 w 379424"/>
              <a:gd name="connsiteY23" fmla="*/ 2522483 h 3804745"/>
              <a:gd name="connsiteX24" fmla="*/ 136635 w 379424"/>
              <a:gd name="connsiteY24" fmla="*/ 2532993 h 3804745"/>
              <a:gd name="connsiteX25" fmla="*/ 199697 w 379424"/>
              <a:gd name="connsiteY25" fmla="*/ 2564524 h 3804745"/>
              <a:gd name="connsiteX26" fmla="*/ 231228 w 379424"/>
              <a:gd name="connsiteY26" fmla="*/ 2585545 h 3804745"/>
              <a:gd name="connsiteX27" fmla="*/ 262759 w 379424"/>
              <a:gd name="connsiteY27" fmla="*/ 2659117 h 3804745"/>
              <a:gd name="connsiteX28" fmla="*/ 304800 w 379424"/>
              <a:gd name="connsiteY28" fmla="*/ 2669628 h 3804745"/>
              <a:gd name="connsiteX29" fmla="*/ 336332 w 379424"/>
              <a:gd name="connsiteY29" fmla="*/ 2690648 h 3804745"/>
              <a:gd name="connsiteX30" fmla="*/ 378373 w 379424"/>
              <a:gd name="connsiteY30" fmla="*/ 2701159 h 3804745"/>
              <a:gd name="connsiteX31" fmla="*/ 357352 w 379424"/>
              <a:gd name="connsiteY31" fmla="*/ 2732690 h 3804745"/>
              <a:gd name="connsiteX32" fmla="*/ 294290 w 379424"/>
              <a:gd name="connsiteY32" fmla="*/ 2785241 h 3804745"/>
              <a:gd name="connsiteX33" fmla="*/ 315311 w 379424"/>
              <a:gd name="connsiteY33" fmla="*/ 2816772 h 3804745"/>
              <a:gd name="connsiteX34" fmla="*/ 315311 w 379424"/>
              <a:gd name="connsiteY34" fmla="*/ 2911366 h 3804745"/>
              <a:gd name="connsiteX35" fmla="*/ 294290 w 379424"/>
              <a:gd name="connsiteY35" fmla="*/ 2942897 h 3804745"/>
              <a:gd name="connsiteX36" fmla="*/ 283780 w 379424"/>
              <a:gd name="connsiteY36" fmla="*/ 2974428 h 3804745"/>
              <a:gd name="connsiteX37" fmla="*/ 294290 w 379424"/>
              <a:gd name="connsiteY37" fmla="*/ 3016469 h 3804745"/>
              <a:gd name="connsiteX38" fmla="*/ 304800 w 379424"/>
              <a:gd name="connsiteY38" fmla="*/ 3069021 h 3804745"/>
              <a:gd name="connsiteX39" fmla="*/ 304800 w 379424"/>
              <a:gd name="connsiteY39" fmla="*/ 3184635 h 3804745"/>
              <a:gd name="connsiteX40" fmla="*/ 325821 w 379424"/>
              <a:gd name="connsiteY40" fmla="*/ 3216166 h 3804745"/>
              <a:gd name="connsiteX41" fmla="*/ 315311 w 379424"/>
              <a:gd name="connsiteY41" fmla="*/ 3247697 h 3804745"/>
              <a:gd name="connsiteX42" fmla="*/ 252249 w 379424"/>
              <a:gd name="connsiteY42" fmla="*/ 3279228 h 3804745"/>
              <a:gd name="connsiteX43" fmla="*/ 157656 w 379424"/>
              <a:gd name="connsiteY43" fmla="*/ 3331779 h 3804745"/>
              <a:gd name="connsiteX44" fmla="*/ 105104 w 379424"/>
              <a:gd name="connsiteY44" fmla="*/ 3342290 h 3804745"/>
              <a:gd name="connsiteX45" fmla="*/ 63063 w 379424"/>
              <a:gd name="connsiteY45" fmla="*/ 3436883 h 3804745"/>
              <a:gd name="connsiteX46" fmla="*/ 52552 w 379424"/>
              <a:gd name="connsiteY46" fmla="*/ 3468414 h 3804745"/>
              <a:gd name="connsiteX47" fmla="*/ 42042 w 379424"/>
              <a:gd name="connsiteY47" fmla="*/ 3499945 h 3804745"/>
              <a:gd name="connsiteX48" fmla="*/ 52552 w 379424"/>
              <a:gd name="connsiteY48" fmla="*/ 3594538 h 3804745"/>
              <a:gd name="connsiteX49" fmla="*/ 94594 w 379424"/>
              <a:gd name="connsiteY49" fmla="*/ 3773214 h 3804745"/>
              <a:gd name="connsiteX50" fmla="*/ 105104 w 379424"/>
              <a:gd name="connsiteY50" fmla="*/ 3804745 h 380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79424" h="3804745">
                <a:moveTo>
                  <a:pt x="0" y="0"/>
                </a:moveTo>
                <a:cubicBezTo>
                  <a:pt x="10511" y="24524"/>
                  <a:pt x="26299" y="47409"/>
                  <a:pt x="31532" y="73572"/>
                </a:cubicBezTo>
                <a:cubicBezTo>
                  <a:pt x="33705" y="84436"/>
                  <a:pt x="21021" y="94024"/>
                  <a:pt x="21021" y="105103"/>
                </a:cubicBezTo>
                <a:cubicBezTo>
                  <a:pt x="21021" y="153409"/>
                  <a:pt x="29100" y="171378"/>
                  <a:pt x="42042" y="210207"/>
                </a:cubicBezTo>
                <a:cubicBezTo>
                  <a:pt x="45545" y="276772"/>
                  <a:pt x="44610" y="343720"/>
                  <a:pt x="52552" y="409903"/>
                </a:cubicBezTo>
                <a:cubicBezTo>
                  <a:pt x="55192" y="431903"/>
                  <a:pt x="73573" y="472966"/>
                  <a:pt x="73573" y="472966"/>
                </a:cubicBezTo>
                <a:cubicBezTo>
                  <a:pt x="70070" y="532524"/>
                  <a:pt x="69000" y="592276"/>
                  <a:pt x="63063" y="651641"/>
                </a:cubicBezTo>
                <a:cubicBezTo>
                  <a:pt x="59761" y="684660"/>
                  <a:pt x="45923" y="685920"/>
                  <a:pt x="31532" y="714703"/>
                </a:cubicBezTo>
                <a:cubicBezTo>
                  <a:pt x="26577" y="724613"/>
                  <a:pt x="24525" y="735724"/>
                  <a:pt x="21021" y="746235"/>
                </a:cubicBezTo>
                <a:cubicBezTo>
                  <a:pt x="24525" y="774262"/>
                  <a:pt x="24681" y="802915"/>
                  <a:pt x="31532" y="830317"/>
                </a:cubicBezTo>
                <a:cubicBezTo>
                  <a:pt x="36867" y="851657"/>
                  <a:pt x="61061" y="885122"/>
                  <a:pt x="73573" y="903890"/>
                </a:cubicBezTo>
                <a:cubicBezTo>
                  <a:pt x="97676" y="976202"/>
                  <a:pt x="73573" y="888774"/>
                  <a:pt x="73573" y="1019503"/>
                </a:cubicBezTo>
                <a:cubicBezTo>
                  <a:pt x="73573" y="1146211"/>
                  <a:pt x="86202" y="1326673"/>
                  <a:pt x="94594" y="1460938"/>
                </a:cubicBezTo>
                <a:cubicBezTo>
                  <a:pt x="91090" y="1495972"/>
                  <a:pt x="89062" y="1531186"/>
                  <a:pt x="84083" y="1566041"/>
                </a:cubicBezTo>
                <a:cubicBezTo>
                  <a:pt x="82040" y="1580341"/>
                  <a:pt x="76406" y="1593918"/>
                  <a:pt x="73573" y="1608083"/>
                </a:cubicBezTo>
                <a:cubicBezTo>
                  <a:pt x="69394" y="1628980"/>
                  <a:pt x="67686" y="1650342"/>
                  <a:pt x="63063" y="1671145"/>
                </a:cubicBezTo>
                <a:cubicBezTo>
                  <a:pt x="60660" y="1681960"/>
                  <a:pt x="55596" y="1692023"/>
                  <a:pt x="52552" y="1702676"/>
                </a:cubicBezTo>
                <a:cubicBezTo>
                  <a:pt x="48584" y="1716565"/>
                  <a:pt x="45545" y="1730703"/>
                  <a:pt x="42042" y="1744717"/>
                </a:cubicBezTo>
                <a:cubicBezTo>
                  <a:pt x="45545" y="1783255"/>
                  <a:pt x="47079" y="1822023"/>
                  <a:pt x="52552" y="1860331"/>
                </a:cubicBezTo>
                <a:cubicBezTo>
                  <a:pt x="54119" y="1871299"/>
                  <a:pt x="60376" y="1881114"/>
                  <a:pt x="63063" y="1891862"/>
                </a:cubicBezTo>
                <a:cubicBezTo>
                  <a:pt x="67396" y="1909193"/>
                  <a:pt x="70070" y="1926897"/>
                  <a:pt x="73573" y="1944414"/>
                </a:cubicBezTo>
                <a:cubicBezTo>
                  <a:pt x="77076" y="2010979"/>
                  <a:pt x="78547" y="2077683"/>
                  <a:pt x="84083" y="2144110"/>
                </a:cubicBezTo>
                <a:cubicBezTo>
                  <a:pt x="85567" y="2161913"/>
                  <a:pt x="93603" y="2178825"/>
                  <a:pt x="94594" y="2196662"/>
                </a:cubicBezTo>
                <a:cubicBezTo>
                  <a:pt x="100622" y="2305158"/>
                  <a:pt x="91626" y="2414659"/>
                  <a:pt x="105104" y="2522483"/>
                </a:cubicBezTo>
                <a:cubicBezTo>
                  <a:pt x="106478" y="2533476"/>
                  <a:pt x="126125" y="2529490"/>
                  <a:pt x="136635" y="2532993"/>
                </a:cubicBezTo>
                <a:cubicBezTo>
                  <a:pt x="226999" y="2593237"/>
                  <a:pt x="112668" y="2521009"/>
                  <a:pt x="199697" y="2564524"/>
                </a:cubicBezTo>
                <a:cubicBezTo>
                  <a:pt x="210995" y="2570173"/>
                  <a:pt x="220718" y="2578538"/>
                  <a:pt x="231228" y="2585545"/>
                </a:cubicBezTo>
                <a:cubicBezTo>
                  <a:pt x="236803" y="2602271"/>
                  <a:pt x="250769" y="2649125"/>
                  <a:pt x="262759" y="2659117"/>
                </a:cubicBezTo>
                <a:cubicBezTo>
                  <a:pt x="273856" y="2668365"/>
                  <a:pt x="290786" y="2666124"/>
                  <a:pt x="304800" y="2669628"/>
                </a:cubicBezTo>
                <a:cubicBezTo>
                  <a:pt x="315311" y="2676635"/>
                  <a:pt x="324721" y="2685672"/>
                  <a:pt x="336332" y="2690648"/>
                </a:cubicBezTo>
                <a:cubicBezTo>
                  <a:pt x="349609" y="2696338"/>
                  <a:pt x="371913" y="2688239"/>
                  <a:pt x="378373" y="2701159"/>
                </a:cubicBezTo>
                <a:cubicBezTo>
                  <a:pt x="384022" y="2712457"/>
                  <a:pt x="365439" y="2722986"/>
                  <a:pt x="357352" y="2732690"/>
                </a:cubicBezTo>
                <a:cubicBezTo>
                  <a:pt x="332062" y="2763038"/>
                  <a:pt x="325294" y="2764572"/>
                  <a:pt x="294290" y="2785241"/>
                </a:cubicBezTo>
                <a:cubicBezTo>
                  <a:pt x="301297" y="2795751"/>
                  <a:pt x="310876" y="2804944"/>
                  <a:pt x="315311" y="2816772"/>
                </a:cubicBezTo>
                <a:cubicBezTo>
                  <a:pt x="328762" y="2852641"/>
                  <a:pt x="330066" y="2876937"/>
                  <a:pt x="315311" y="2911366"/>
                </a:cubicBezTo>
                <a:cubicBezTo>
                  <a:pt x="310335" y="2922977"/>
                  <a:pt x="301297" y="2932387"/>
                  <a:pt x="294290" y="2942897"/>
                </a:cubicBezTo>
                <a:cubicBezTo>
                  <a:pt x="290787" y="2953407"/>
                  <a:pt x="283780" y="2963349"/>
                  <a:pt x="283780" y="2974428"/>
                </a:cubicBezTo>
                <a:cubicBezTo>
                  <a:pt x="283780" y="2988873"/>
                  <a:pt x="291157" y="3002368"/>
                  <a:pt x="294290" y="3016469"/>
                </a:cubicBezTo>
                <a:cubicBezTo>
                  <a:pt x="298165" y="3033908"/>
                  <a:pt x="301297" y="3051504"/>
                  <a:pt x="304800" y="3069021"/>
                </a:cubicBezTo>
                <a:cubicBezTo>
                  <a:pt x="297873" y="3124439"/>
                  <a:pt x="283414" y="3141863"/>
                  <a:pt x="304800" y="3184635"/>
                </a:cubicBezTo>
                <a:cubicBezTo>
                  <a:pt x="310449" y="3195933"/>
                  <a:pt x="318814" y="3205656"/>
                  <a:pt x="325821" y="3216166"/>
                </a:cubicBezTo>
                <a:cubicBezTo>
                  <a:pt x="322318" y="3226676"/>
                  <a:pt x="322232" y="3239046"/>
                  <a:pt x="315311" y="3247697"/>
                </a:cubicBezTo>
                <a:cubicBezTo>
                  <a:pt x="292917" y="3275689"/>
                  <a:pt x="279664" y="3263997"/>
                  <a:pt x="252249" y="3279228"/>
                </a:cubicBezTo>
                <a:cubicBezTo>
                  <a:pt x="188197" y="3314813"/>
                  <a:pt x="209546" y="3318806"/>
                  <a:pt x="157656" y="3331779"/>
                </a:cubicBezTo>
                <a:cubicBezTo>
                  <a:pt x="140325" y="3336112"/>
                  <a:pt x="122621" y="3338786"/>
                  <a:pt x="105104" y="3342290"/>
                </a:cubicBezTo>
                <a:cubicBezTo>
                  <a:pt x="71791" y="3392259"/>
                  <a:pt x="88079" y="3361835"/>
                  <a:pt x="63063" y="3436883"/>
                </a:cubicBezTo>
                <a:lnTo>
                  <a:pt x="52552" y="3468414"/>
                </a:lnTo>
                <a:lnTo>
                  <a:pt x="42042" y="3499945"/>
                </a:lnTo>
                <a:cubicBezTo>
                  <a:pt x="45545" y="3531476"/>
                  <a:pt x="48449" y="3563079"/>
                  <a:pt x="52552" y="3594538"/>
                </a:cubicBezTo>
                <a:cubicBezTo>
                  <a:pt x="72893" y="3750489"/>
                  <a:pt x="46718" y="3701401"/>
                  <a:pt x="94594" y="3773214"/>
                </a:cubicBezTo>
                <a:lnTo>
                  <a:pt x="105104" y="3804745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351163" y="2108917"/>
            <a:ext cx="823037" cy="3874787"/>
          </a:xfrm>
          <a:custGeom>
            <a:avLst/>
            <a:gdLst>
              <a:gd name="connsiteX0" fmla="*/ 39188 w 823037"/>
              <a:gd name="connsiteY0" fmla="*/ 33391 h 3468922"/>
              <a:gd name="connsiteX1" fmla="*/ 39188 w 823037"/>
              <a:gd name="connsiteY1" fmla="*/ 33391 h 3468922"/>
              <a:gd name="connsiteX2" fmla="*/ 65314 w 823037"/>
              <a:gd name="connsiteY2" fmla="*/ 150956 h 3468922"/>
              <a:gd name="connsiteX3" fmla="*/ 39188 w 823037"/>
              <a:gd name="connsiteY3" fmla="*/ 190145 h 3468922"/>
              <a:gd name="connsiteX4" fmla="*/ 26125 w 823037"/>
              <a:gd name="connsiteY4" fmla="*/ 229333 h 3468922"/>
              <a:gd name="connsiteX5" fmla="*/ 39188 w 823037"/>
              <a:gd name="connsiteY5" fmla="*/ 399151 h 3468922"/>
              <a:gd name="connsiteX6" fmla="*/ 52251 w 823037"/>
              <a:gd name="connsiteY6" fmla="*/ 595093 h 3468922"/>
              <a:gd name="connsiteX7" fmla="*/ 65314 w 823037"/>
              <a:gd name="connsiteY7" fmla="*/ 673471 h 3468922"/>
              <a:gd name="connsiteX8" fmla="*/ 78377 w 823037"/>
              <a:gd name="connsiteY8" fmla="*/ 791036 h 3468922"/>
              <a:gd name="connsiteX9" fmla="*/ 65314 w 823037"/>
              <a:gd name="connsiteY9" fmla="*/ 986979 h 3468922"/>
              <a:gd name="connsiteX10" fmla="*/ 52251 w 823037"/>
              <a:gd name="connsiteY10" fmla="*/ 1104545 h 3468922"/>
              <a:gd name="connsiteX11" fmla="*/ 65314 w 823037"/>
              <a:gd name="connsiteY11" fmla="*/ 1287425 h 3468922"/>
              <a:gd name="connsiteX12" fmla="*/ 52251 w 823037"/>
              <a:gd name="connsiteY12" fmla="*/ 1875253 h 3468922"/>
              <a:gd name="connsiteX13" fmla="*/ 13063 w 823037"/>
              <a:gd name="connsiteY13" fmla="*/ 2018945 h 3468922"/>
              <a:gd name="connsiteX14" fmla="*/ 0 w 823037"/>
              <a:gd name="connsiteY14" fmla="*/ 2058133 h 3468922"/>
              <a:gd name="connsiteX15" fmla="*/ 13063 w 823037"/>
              <a:gd name="connsiteY15" fmla="*/ 2162636 h 3468922"/>
              <a:gd name="connsiteX16" fmla="*/ 52251 w 823037"/>
              <a:gd name="connsiteY16" fmla="*/ 2293265 h 3468922"/>
              <a:gd name="connsiteX17" fmla="*/ 78377 w 823037"/>
              <a:gd name="connsiteY17" fmla="*/ 2371642 h 3468922"/>
              <a:gd name="connsiteX18" fmla="*/ 91440 w 823037"/>
              <a:gd name="connsiteY18" fmla="*/ 2410831 h 3468922"/>
              <a:gd name="connsiteX19" fmla="*/ 78377 w 823037"/>
              <a:gd name="connsiteY19" fmla="*/ 2985596 h 3468922"/>
              <a:gd name="connsiteX20" fmla="*/ 52251 w 823037"/>
              <a:gd name="connsiteY20" fmla="*/ 3194602 h 3468922"/>
              <a:gd name="connsiteX21" fmla="*/ 91440 w 823037"/>
              <a:gd name="connsiteY21" fmla="*/ 3416671 h 3468922"/>
              <a:gd name="connsiteX22" fmla="*/ 104503 w 823037"/>
              <a:gd name="connsiteY22" fmla="*/ 3455859 h 3468922"/>
              <a:gd name="connsiteX23" fmla="*/ 143691 w 823037"/>
              <a:gd name="connsiteY23" fmla="*/ 3468922 h 3468922"/>
              <a:gd name="connsiteX24" fmla="*/ 757645 w 823037"/>
              <a:gd name="connsiteY24" fmla="*/ 3455859 h 3468922"/>
              <a:gd name="connsiteX25" fmla="*/ 796834 w 823037"/>
              <a:gd name="connsiteY25" fmla="*/ 3442796 h 3468922"/>
              <a:gd name="connsiteX26" fmla="*/ 822960 w 823037"/>
              <a:gd name="connsiteY26" fmla="*/ 3364419 h 3468922"/>
              <a:gd name="connsiteX27" fmla="*/ 809897 w 823037"/>
              <a:gd name="connsiteY27" fmla="*/ 3286042 h 3468922"/>
              <a:gd name="connsiteX28" fmla="*/ 796834 w 823037"/>
              <a:gd name="connsiteY28" fmla="*/ 3246853 h 3468922"/>
              <a:gd name="connsiteX29" fmla="*/ 783771 w 823037"/>
              <a:gd name="connsiteY29" fmla="*/ 3116225 h 3468922"/>
              <a:gd name="connsiteX30" fmla="*/ 770708 w 823037"/>
              <a:gd name="connsiteY30" fmla="*/ 2685151 h 3468922"/>
              <a:gd name="connsiteX31" fmla="*/ 796834 w 823037"/>
              <a:gd name="connsiteY31" fmla="*/ 2384705 h 3468922"/>
              <a:gd name="connsiteX32" fmla="*/ 809897 w 823037"/>
              <a:gd name="connsiteY32" fmla="*/ 2345516 h 3468922"/>
              <a:gd name="connsiteX33" fmla="*/ 809897 w 823037"/>
              <a:gd name="connsiteY33" fmla="*/ 1862191 h 3468922"/>
              <a:gd name="connsiteX34" fmla="*/ 783771 w 823037"/>
              <a:gd name="connsiteY34" fmla="*/ 1783813 h 3468922"/>
              <a:gd name="connsiteX35" fmla="*/ 770708 w 823037"/>
              <a:gd name="connsiteY35" fmla="*/ 1744625 h 3468922"/>
              <a:gd name="connsiteX36" fmla="*/ 744583 w 823037"/>
              <a:gd name="connsiteY36" fmla="*/ 1705436 h 3468922"/>
              <a:gd name="connsiteX37" fmla="*/ 705394 w 823037"/>
              <a:gd name="connsiteY37" fmla="*/ 1627059 h 3468922"/>
              <a:gd name="connsiteX38" fmla="*/ 718457 w 823037"/>
              <a:gd name="connsiteY38" fmla="*/ 1457242 h 3468922"/>
              <a:gd name="connsiteX39" fmla="*/ 770708 w 823037"/>
              <a:gd name="connsiteY39" fmla="*/ 1339676 h 3468922"/>
              <a:gd name="connsiteX40" fmla="*/ 783771 w 823037"/>
              <a:gd name="connsiteY40" fmla="*/ 1300488 h 3468922"/>
              <a:gd name="connsiteX41" fmla="*/ 796834 w 823037"/>
              <a:gd name="connsiteY41" fmla="*/ 1222111 h 3468922"/>
              <a:gd name="connsiteX42" fmla="*/ 809897 w 823037"/>
              <a:gd name="connsiteY42" fmla="*/ 1169859 h 3468922"/>
              <a:gd name="connsiteX43" fmla="*/ 822960 w 823037"/>
              <a:gd name="connsiteY43" fmla="*/ 1078419 h 3468922"/>
              <a:gd name="connsiteX44" fmla="*/ 809897 w 823037"/>
              <a:gd name="connsiteY44" fmla="*/ 608156 h 3468922"/>
              <a:gd name="connsiteX45" fmla="*/ 783771 w 823037"/>
              <a:gd name="connsiteY45" fmla="*/ 477528 h 3468922"/>
              <a:gd name="connsiteX46" fmla="*/ 770708 w 823037"/>
              <a:gd name="connsiteY46" fmla="*/ 46453 h 3468922"/>
              <a:gd name="connsiteX47" fmla="*/ 666205 w 823037"/>
              <a:gd name="connsiteY47" fmla="*/ 20328 h 3468922"/>
              <a:gd name="connsiteX48" fmla="*/ 91440 w 823037"/>
              <a:gd name="connsiteY48" fmla="*/ 46453 h 3468922"/>
              <a:gd name="connsiteX49" fmla="*/ 91440 w 823037"/>
              <a:gd name="connsiteY49" fmla="*/ 46453 h 3468922"/>
              <a:gd name="connsiteX50" fmla="*/ 91440 w 823037"/>
              <a:gd name="connsiteY50" fmla="*/ 33391 h 346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23037" h="3468922">
                <a:moveTo>
                  <a:pt x="39188" y="33391"/>
                </a:moveTo>
                <a:lnTo>
                  <a:pt x="39188" y="33391"/>
                </a:lnTo>
                <a:cubicBezTo>
                  <a:pt x="47897" y="72579"/>
                  <a:pt x="65314" y="110812"/>
                  <a:pt x="65314" y="150956"/>
                </a:cubicBezTo>
                <a:cubicBezTo>
                  <a:pt x="65314" y="166656"/>
                  <a:pt x="46209" y="176103"/>
                  <a:pt x="39188" y="190145"/>
                </a:cubicBezTo>
                <a:cubicBezTo>
                  <a:pt x="33030" y="202461"/>
                  <a:pt x="30479" y="216270"/>
                  <a:pt x="26125" y="229333"/>
                </a:cubicBezTo>
                <a:cubicBezTo>
                  <a:pt x="30479" y="285939"/>
                  <a:pt x="35143" y="342522"/>
                  <a:pt x="39188" y="399151"/>
                </a:cubicBezTo>
                <a:cubicBezTo>
                  <a:pt x="43852" y="464444"/>
                  <a:pt x="46045" y="529929"/>
                  <a:pt x="52251" y="595093"/>
                </a:cubicBezTo>
                <a:cubicBezTo>
                  <a:pt x="54762" y="621460"/>
                  <a:pt x="61813" y="647217"/>
                  <a:pt x="65314" y="673471"/>
                </a:cubicBezTo>
                <a:cubicBezTo>
                  <a:pt x="70525" y="712555"/>
                  <a:pt x="74023" y="751848"/>
                  <a:pt x="78377" y="791036"/>
                </a:cubicBezTo>
                <a:cubicBezTo>
                  <a:pt x="74023" y="856350"/>
                  <a:pt x="70750" y="921746"/>
                  <a:pt x="65314" y="986979"/>
                </a:cubicBezTo>
                <a:cubicBezTo>
                  <a:pt x="62039" y="1026273"/>
                  <a:pt x="52251" y="1065115"/>
                  <a:pt x="52251" y="1104545"/>
                </a:cubicBezTo>
                <a:cubicBezTo>
                  <a:pt x="52251" y="1165660"/>
                  <a:pt x="60960" y="1226465"/>
                  <a:pt x="65314" y="1287425"/>
                </a:cubicBezTo>
                <a:cubicBezTo>
                  <a:pt x="60960" y="1483368"/>
                  <a:pt x="60084" y="1679419"/>
                  <a:pt x="52251" y="1875253"/>
                </a:cubicBezTo>
                <a:cubicBezTo>
                  <a:pt x="50573" y="1917214"/>
                  <a:pt x="25390" y="1981965"/>
                  <a:pt x="13063" y="2018945"/>
                </a:cubicBezTo>
                <a:lnTo>
                  <a:pt x="0" y="2058133"/>
                </a:lnTo>
                <a:cubicBezTo>
                  <a:pt x="4354" y="2092967"/>
                  <a:pt x="7292" y="2128008"/>
                  <a:pt x="13063" y="2162636"/>
                </a:cubicBezTo>
                <a:cubicBezTo>
                  <a:pt x="19645" y="2202129"/>
                  <a:pt x="40632" y="2258409"/>
                  <a:pt x="52251" y="2293265"/>
                </a:cubicBezTo>
                <a:lnTo>
                  <a:pt x="78377" y="2371642"/>
                </a:lnTo>
                <a:lnTo>
                  <a:pt x="91440" y="2410831"/>
                </a:lnTo>
                <a:cubicBezTo>
                  <a:pt x="87086" y="2602419"/>
                  <a:pt x="85341" y="2794085"/>
                  <a:pt x="78377" y="2985596"/>
                </a:cubicBezTo>
                <a:cubicBezTo>
                  <a:pt x="74357" y="3096132"/>
                  <a:pt x="69644" y="3107641"/>
                  <a:pt x="52251" y="3194602"/>
                </a:cubicBezTo>
                <a:cubicBezTo>
                  <a:pt x="67807" y="3365717"/>
                  <a:pt x="50105" y="3292668"/>
                  <a:pt x="91440" y="3416671"/>
                </a:cubicBezTo>
                <a:cubicBezTo>
                  <a:pt x="95794" y="3429734"/>
                  <a:pt x="91440" y="3451505"/>
                  <a:pt x="104503" y="3455859"/>
                </a:cubicBezTo>
                <a:lnTo>
                  <a:pt x="143691" y="3468922"/>
                </a:lnTo>
                <a:lnTo>
                  <a:pt x="757645" y="3455859"/>
                </a:lnTo>
                <a:cubicBezTo>
                  <a:pt x="771404" y="3455309"/>
                  <a:pt x="788831" y="3454001"/>
                  <a:pt x="796834" y="3442796"/>
                </a:cubicBezTo>
                <a:cubicBezTo>
                  <a:pt x="812841" y="3420387"/>
                  <a:pt x="822960" y="3364419"/>
                  <a:pt x="822960" y="3364419"/>
                </a:cubicBezTo>
                <a:cubicBezTo>
                  <a:pt x="818606" y="3338293"/>
                  <a:pt x="815643" y="3311897"/>
                  <a:pt x="809897" y="3286042"/>
                </a:cubicBezTo>
                <a:cubicBezTo>
                  <a:pt x="806910" y="3272600"/>
                  <a:pt x="798928" y="3260462"/>
                  <a:pt x="796834" y="3246853"/>
                </a:cubicBezTo>
                <a:cubicBezTo>
                  <a:pt x="790180" y="3203602"/>
                  <a:pt x="788125" y="3159768"/>
                  <a:pt x="783771" y="3116225"/>
                </a:cubicBezTo>
                <a:cubicBezTo>
                  <a:pt x="779417" y="2972534"/>
                  <a:pt x="770708" y="2828908"/>
                  <a:pt x="770708" y="2685151"/>
                </a:cubicBezTo>
                <a:cubicBezTo>
                  <a:pt x="770708" y="2544547"/>
                  <a:pt x="766713" y="2490128"/>
                  <a:pt x="796834" y="2384705"/>
                </a:cubicBezTo>
                <a:cubicBezTo>
                  <a:pt x="800617" y="2371465"/>
                  <a:pt x="805543" y="2358579"/>
                  <a:pt x="809897" y="2345516"/>
                </a:cubicBezTo>
                <a:cubicBezTo>
                  <a:pt x="818749" y="2159616"/>
                  <a:pt x="834413" y="2041972"/>
                  <a:pt x="809897" y="1862191"/>
                </a:cubicBezTo>
                <a:cubicBezTo>
                  <a:pt x="806176" y="1834904"/>
                  <a:pt x="792480" y="1809939"/>
                  <a:pt x="783771" y="1783813"/>
                </a:cubicBezTo>
                <a:cubicBezTo>
                  <a:pt x="779417" y="1770750"/>
                  <a:pt x="778346" y="1756082"/>
                  <a:pt x="770708" y="1744625"/>
                </a:cubicBezTo>
                <a:cubicBezTo>
                  <a:pt x="762000" y="1731562"/>
                  <a:pt x="751604" y="1719478"/>
                  <a:pt x="744583" y="1705436"/>
                </a:cubicBezTo>
                <a:cubicBezTo>
                  <a:pt x="690505" y="1597279"/>
                  <a:pt x="780262" y="1739361"/>
                  <a:pt x="705394" y="1627059"/>
                </a:cubicBezTo>
                <a:cubicBezTo>
                  <a:pt x="709748" y="1570453"/>
                  <a:pt x="709602" y="1513320"/>
                  <a:pt x="718457" y="1457242"/>
                </a:cubicBezTo>
                <a:cubicBezTo>
                  <a:pt x="734011" y="1358738"/>
                  <a:pt x="738165" y="1404763"/>
                  <a:pt x="770708" y="1339676"/>
                </a:cubicBezTo>
                <a:cubicBezTo>
                  <a:pt x="776866" y="1327360"/>
                  <a:pt x="779417" y="1313551"/>
                  <a:pt x="783771" y="1300488"/>
                </a:cubicBezTo>
                <a:cubicBezTo>
                  <a:pt x="788125" y="1274362"/>
                  <a:pt x="791640" y="1248083"/>
                  <a:pt x="796834" y="1222111"/>
                </a:cubicBezTo>
                <a:cubicBezTo>
                  <a:pt x="800355" y="1204506"/>
                  <a:pt x="806685" y="1187523"/>
                  <a:pt x="809897" y="1169859"/>
                </a:cubicBezTo>
                <a:cubicBezTo>
                  <a:pt x="815405" y="1139566"/>
                  <a:pt x="818606" y="1108899"/>
                  <a:pt x="822960" y="1078419"/>
                </a:cubicBezTo>
                <a:cubicBezTo>
                  <a:pt x="818606" y="921665"/>
                  <a:pt x="820102" y="764638"/>
                  <a:pt x="809897" y="608156"/>
                </a:cubicBezTo>
                <a:cubicBezTo>
                  <a:pt x="807007" y="563845"/>
                  <a:pt x="783771" y="477528"/>
                  <a:pt x="783771" y="477528"/>
                </a:cubicBezTo>
                <a:cubicBezTo>
                  <a:pt x="779417" y="333836"/>
                  <a:pt x="806510" y="185681"/>
                  <a:pt x="770708" y="46453"/>
                </a:cubicBezTo>
                <a:cubicBezTo>
                  <a:pt x="761766" y="11678"/>
                  <a:pt x="666205" y="20328"/>
                  <a:pt x="666205" y="20328"/>
                </a:cubicBezTo>
                <a:cubicBezTo>
                  <a:pt x="107832" y="33623"/>
                  <a:pt x="281185" y="-48416"/>
                  <a:pt x="91440" y="46453"/>
                </a:cubicBezTo>
                <a:lnTo>
                  <a:pt x="91440" y="46453"/>
                </a:lnTo>
                <a:lnTo>
                  <a:pt x="91440" y="33391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894724" y="1745144"/>
            <a:ext cx="987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PS[mV]</a:t>
            </a:r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212775"/>
              </p:ext>
            </p:extLst>
          </p:nvPr>
        </p:nvGraphicFramePr>
        <p:xfrm>
          <a:off x="4894182" y="1778194"/>
          <a:ext cx="734422" cy="297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Equation" r:id="rId3" imgW="533160" imgH="215640" progId="Equation.3">
                  <p:embed/>
                </p:oleObj>
              </mc:Choice>
              <mc:Fallback>
                <p:oleObj name="Equation" r:id="rId3" imgW="5331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94182" y="1778194"/>
                        <a:ext cx="734422" cy="297266"/>
                      </a:xfrm>
                      <a:prstGeom prst="rect">
                        <a:avLst/>
                      </a:prstGeom>
                      <a:ln w="22225">
                        <a:solidFill>
                          <a:schemeClr val="accent1">
                            <a:shade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5948524" y="913855"/>
            <a:ext cx="1689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ECHIPAREA SI SPALAREA  PUŢULUI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468621" y="910031"/>
            <a:ext cx="2660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INVESTIGARE GEOFIZICA</a:t>
            </a:r>
          </a:p>
          <a:p>
            <a:pPr algn="ctr"/>
            <a:r>
              <a:rPr lang="en-US" b="1" dirty="0" err="1"/>
              <a:t>Carotaj</a:t>
            </a:r>
            <a:r>
              <a:rPr lang="en-US" b="1" dirty="0"/>
              <a:t> electric standard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849821" y="914924"/>
            <a:ext cx="1270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SAPAREA PUŢULUI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78395" y="207009"/>
            <a:ext cx="10839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EVALUAREA PARAMETRICA: 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EXECUŢIA PUŢURILOR</a:t>
            </a:r>
          </a:p>
        </p:txBody>
      </p:sp>
      <p:sp>
        <p:nvSpPr>
          <p:cNvPr id="84" name="Freeform 83"/>
          <p:cNvSpPr/>
          <p:nvPr/>
        </p:nvSpPr>
        <p:spPr>
          <a:xfrm>
            <a:off x="6341262" y="2122674"/>
            <a:ext cx="823037" cy="3874787"/>
          </a:xfrm>
          <a:custGeom>
            <a:avLst/>
            <a:gdLst>
              <a:gd name="connsiteX0" fmla="*/ 39188 w 823037"/>
              <a:gd name="connsiteY0" fmla="*/ 33391 h 3468922"/>
              <a:gd name="connsiteX1" fmla="*/ 39188 w 823037"/>
              <a:gd name="connsiteY1" fmla="*/ 33391 h 3468922"/>
              <a:gd name="connsiteX2" fmla="*/ 65314 w 823037"/>
              <a:gd name="connsiteY2" fmla="*/ 150956 h 3468922"/>
              <a:gd name="connsiteX3" fmla="*/ 39188 w 823037"/>
              <a:gd name="connsiteY3" fmla="*/ 190145 h 3468922"/>
              <a:gd name="connsiteX4" fmla="*/ 26125 w 823037"/>
              <a:gd name="connsiteY4" fmla="*/ 229333 h 3468922"/>
              <a:gd name="connsiteX5" fmla="*/ 39188 w 823037"/>
              <a:gd name="connsiteY5" fmla="*/ 399151 h 3468922"/>
              <a:gd name="connsiteX6" fmla="*/ 52251 w 823037"/>
              <a:gd name="connsiteY6" fmla="*/ 595093 h 3468922"/>
              <a:gd name="connsiteX7" fmla="*/ 65314 w 823037"/>
              <a:gd name="connsiteY7" fmla="*/ 673471 h 3468922"/>
              <a:gd name="connsiteX8" fmla="*/ 78377 w 823037"/>
              <a:gd name="connsiteY8" fmla="*/ 791036 h 3468922"/>
              <a:gd name="connsiteX9" fmla="*/ 65314 w 823037"/>
              <a:gd name="connsiteY9" fmla="*/ 986979 h 3468922"/>
              <a:gd name="connsiteX10" fmla="*/ 52251 w 823037"/>
              <a:gd name="connsiteY10" fmla="*/ 1104545 h 3468922"/>
              <a:gd name="connsiteX11" fmla="*/ 65314 w 823037"/>
              <a:gd name="connsiteY11" fmla="*/ 1287425 h 3468922"/>
              <a:gd name="connsiteX12" fmla="*/ 52251 w 823037"/>
              <a:gd name="connsiteY12" fmla="*/ 1875253 h 3468922"/>
              <a:gd name="connsiteX13" fmla="*/ 13063 w 823037"/>
              <a:gd name="connsiteY13" fmla="*/ 2018945 h 3468922"/>
              <a:gd name="connsiteX14" fmla="*/ 0 w 823037"/>
              <a:gd name="connsiteY14" fmla="*/ 2058133 h 3468922"/>
              <a:gd name="connsiteX15" fmla="*/ 13063 w 823037"/>
              <a:gd name="connsiteY15" fmla="*/ 2162636 h 3468922"/>
              <a:gd name="connsiteX16" fmla="*/ 52251 w 823037"/>
              <a:gd name="connsiteY16" fmla="*/ 2293265 h 3468922"/>
              <a:gd name="connsiteX17" fmla="*/ 78377 w 823037"/>
              <a:gd name="connsiteY17" fmla="*/ 2371642 h 3468922"/>
              <a:gd name="connsiteX18" fmla="*/ 91440 w 823037"/>
              <a:gd name="connsiteY18" fmla="*/ 2410831 h 3468922"/>
              <a:gd name="connsiteX19" fmla="*/ 78377 w 823037"/>
              <a:gd name="connsiteY19" fmla="*/ 2985596 h 3468922"/>
              <a:gd name="connsiteX20" fmla="*/ 52251 w 823037"/>
              <a:gd name="connsiteY20" fmla="*/ 3194602 h 3468922"/>
              <a:gd name="connsiteX21" fmla="*/ 91440 w 823037"/>
              <a:gd name="connsiteY21" fmla="*/ 3416671 h 3468922"/>
              <a:gd name="connsiteX22" fmla="*/ 104503 w 823037"/>
              <a:gd name="connsiteY22" fmla="*/ 3455859 h 3468922"/>
              <a:gd name="connsiteX23" fmla="*/ 143691 w 823037"/>
              <a:gd name="connsiteY23" fmla="*/ 3468922 h 3468922"/>
              <a:gd name="connsiteX24" fmla="*/ 757645 w 823037"/>
              <a:gd name="connsiteY24" fmla="*/ 3455859 h 3468922"/>
              <a:gd name="connsiteX25" fmla="*/ 796834 w 823037"/>
              <a:gd name="connsiteY25" fmla="*/ 3442796 h 3468922"/>
              <a:gd name="connsiteX26" fmla="*/ 822960 w 823037"/>
              <a:gd name="connsiteY26" fmla="*/ 3364419 h 3468922"/>
              <a:gd name="connsiteX27" fmla="*/ 809897 w 823037"/>
              <a:gd name="connsiteY27" fmla="*/ 3286042 h 3468922"/>
              <a:gd name="connsiteX28" fmla="*/ 796834 w 823037"/>
              <a:gd name="connsiteY28" fmla="*/ 3246853 h 3468922"/>
              <a:gd name="connsiteX29" fmla="*/ 783771 w 823037"/>
              <a:gd name="connsiteY29" fmla="*/ 3116225 h 3468922"/>
              <a:gd name="connsiteX30" fmla="*/ 770708 w 823037"/>
              <a:gd name="connsiteY30" fmla="*/ 2685151 h 3468922"/>
              <a:gd name="connsiteX31" fmla="*/ 796834 w 823037"/>
              <a:gd name="connsiteY31" fmla="*/ 2384705 h 3468922"/>
              <a:gd name="connsiteX32" fmla="*/ 809897 w 823037"/>
              <a:gd name="connsiteY32" fmla="*/ 2345516 h 3468922"/>
              <a:gd name="connsiteX33" fmla="*/ 809897 w 823037"/>
              <a:gd name="connsiteY33" fmla="*/ 1862191 h 3468922"/>
              <a:gd name="connsiteX34" fmla="*/ 783771 w 823037"/>
              <a:gd name="connsiteY34" fmla="*/ 1783813 h 3468922"/>
              <a:gd name="connsiteX35" fmla="*/ 770708 w 823037"/>
              <a:gd name="connsiteY35" fmla="*/ 1744625 h 3468922"/>
              <a:gd name="connsiteX36" fmla="*/ 744583 w 823037"/>
              <a:gd name="connsiteY36" fmla="*/ 1705436 h 3468922"/>
              <a:gd name="connsiteX37" fmla="*/ 705394 w 823037"/>
              <a:gd name="connsiteY37" fmla="*/ 1627059 h 3468922"/>
              <a:gd name="connsiteX38" fmla="*/ 718457 w 823037"/>
              <a:gd name="connsiteY38" fmla="*/ 1457242 h 3468922"/>
              <a:gd name="connsiteX39" fmla="*/ 770708 w 823037"/>
              <a:gd name="connsiteY39" fmla="*/ 1339676 h 3468922"/>
              <a:gd name="connsiteX40" fmla="*/ 783771 w 823037"/>
              <a:gd name="connsiteY40" fmla="*/ 1300488 h 3468922"/>
              <a:gd name="connsiteX41" fmla="*/ 796834 w 823037"/>
              <a:gd name="connsiteY41" fmla="*/ 1222111 h 3468922"/>
              <a:gd name="connsiteX42" fmla="*/ 809897 w 823037"/>
              <a:gd name="connsiteY42" fmla="*/ 1169859 h 3468922"/>
              <a:gd name="connsiteX43" fmla="*/ 822960 w 823037"/>
              <a:gd name="connsiteY43" fmla="*/ 1078419 h 3468922"/>
              <a:gd name="connsiteX44" fmla="*/ 809897 w 823037"/>
              <a:gd name="connsiteY44" fmla="*/ 608156 h 3468922"/>
              <a:gd name="connsiteX45" fmla="*/ 783771 w 823037"/>
              <a:gd name="connsiteY45" fmla="*/ 477528 h 3468922"/>
              <a:gd name="connsiteX46" fmla="*/ 770708 w 823037"/>
              <a:gd name="connsiteY46" fmla="*/ 46453 h 3468922"/>
              <a:gd name="connsiteX47" fmla="*/ 666205 w 823037"/>
              <a:gd name="connsiteY47" fmla="*/ 20328 h 3468922"/>
              <a:gd name="connsiteX48" fmla="*/ 91440 w 823037"/>
              <a:gd name="connsiteY48" fmla="*/ 46453 h 3468922"/>
              <a:gd name="connsiteX49" fmla="*/ 91440 w 823037"/>
              <a:gd name="connsiteY49" fmla="*/ 46453 h 3468922"/>
              <a:gd name="connsiteX50" fmla="*/ 91440 w 823037"/>
              <a:gd name="connsiteY50" fmla="*/ 33391 h 346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23037" h="3468922">
                <a:moveTo>
                  <a:pt x="39188" y="33391"/>
                </a:moveTo>
                <a:lnTo>
                  <a:pt x="39188" y="33391"/>
                </a:lnTo>
                <a:cubicBezTo>
                  <a:pt x="47897" y="72579"/>
                  <a:pt x="65314" y="110812"/>
                  <a:pt x="65314" y="150956"/>
                </a:cubicBezTo>
                <a:cubicBezTo>
                  <a:pt x="65314" y="166656"/>
                  <a:pt x="46209" y="176103"/>
                  <a:pt x="39188" y="190145"/>
                </a:cubicBezTo>
                <a:cubicBezTo>
                  <a:pt x="33030" y="202461"/>
                  <a:pt x="30479" y="216270"/>
                  <a:pt x="26125" y="229333"/>
                </a:cubicBezTo>
                <a:cubicBezTo>
                  <a:pt x="30479" y="285939"/>
                  <a:pt x="35143" y="342522"/>
                  <a:pt x="39188" y="399151"/>
                </a:cubicBezTo>
                <a:cubicBezTo>
                  <a:pt x="43852" y="464444"/>
                  <a:pt x="46045" y="529929"/>
                  <a:pt x="52251" y="595093"/>
                </a:cubicBezTo>
                <a:cubicBezTo>
                  <a:pt x="54762" y="621460"/>
                  <a:pt x="61813" y="647217"/>
                  <a:pt x="65314" y="673471"/>
                </a:cubicBezTo>
                <a:cubicBezTo>
                  <a:pt x="70525" y="712555"/>
                  <a:pt x="74023" y="751848"/>
                  <a:pt x="78377" y="791036"/>
                </a:cubicBezTo>
                <a:cubicBezTo>
                  <a:pt x="74023" y="856350"/>
                  <a:pt x="70750" y="921746"/>
                  <a:pt x="65314" y="986979"/>
                </a:cubicBezTo>
                <a:cubicBezTo>
                  <a:pt x="62039" y="1026273"/>
                  <a:pt x="52251" y="1065115"/>
                  <a:pt x="52251" y="1104545"/>
                </a:cubicBezTo>
                <a:cubicBezTo>
                  <a:pt x="52251" y="1165660"/>
                  <a:pt x="60960" y="1226465"/>
                  <a:pt x="65314" y="1287425"/>
                </a:cubicBezTo>
                <a:cubicBezTo>
                  <a:pt x="60960" y="1483368"/>
                  <a:pt x="60084" y="1679419"/>
                  <a:pt x="52251" y="1875253"/>
                </a:cubicBezTo>
                <a:cubicBezTo>
                  <a:pt x="50573" y="1917214"/>
                  <a:pt x="25390" y="1981965"/>
                  <a:pt x="13063" y="2018945"/>
                </a:cubicBezTo>
                <a:lnTo>
                  <a:pt x="0" y="2058133"/>
                </a:lnTo>
                <a:cubicBezTo>
                  <a:pt x="4354" y="2092967"/>
                  <a:pt x="7292" y="2128008"/>
                  <a:pt x="13063" y="2162636"/>
                </a:cubicBezTo>
                <a:cubicBezTo>
                  <a:pt x="19645" y="2202129"/>
                  <a:pt x="40632" y="2258409"/>
                  <a:pt x="52251" y="2293265"/>
                </a:cubicBezTo>
                <a:lnTo>
                  <a:pt x="78377" y="2371642"/>
                </a:lnTo>
                <a:lnTo>
                  <a:pt x="91440" y="2410831"/>
                </a:lnTo>
                <a:cubicBezTo>
                  <a:pt x="87086" y="2602419"/>
                  <a:pt x="85341" y="2794085"/>
                  <a:pt x="78377" y="2985596"/>
                </a:cubicBezTo>
                <a:cubicBezTo>
                  <a:pt x="74357" y="3096132"/>
                  <a:pt x="69644" y="3107641"/>
                  <a:pt x="52251" y="3194602"/>
                </a:cubicBezTo>
                <a:cubicBezTo>
                  <a:pt x="67807" y="3365717"/>
                  <a:pt x="50105" y="3292668"/>
                  <a:pt x="91440" y="3416671"/>
                </a:cubicBezTo>
                <a:cubicBezTo>
                  <a:pt x="95794" y="3429734"/>
                  <a:pt x="91440" y="3451505"/>
                  <a:pt x="104503" y="3455859"/>
                </a:cubicBezTo>
                <a:lnTo>
                  <a:pt x="143691" y="3468922"/>
                </a:lnTo>
                <a:lnTo>
                  <a:pt x="757645" y="3455859"/>
                </a:lnTo>
                <a:cubicBezTo>
                  <a:pt x="771404" y="3455309"/>
                  <a:pt x="788831" y="3454001"/>
                  <a:pt x="796834" y="3442796"/>
                </a:cubicBezTo>
                <a:cubicBezTo>
                  <a:pt x="812841" y="3420387"/>
                  <a:pt x="822960" y="3364419"/>
                  <a:pt x="822960" y="3364419"/>
                </a:cubicBezTo>
                <a:cubicBezTo>
                  <a:pt x="818606" y="3338293"/>
                  <a:pt x="815643" y="3311897"/>
                  <a:pt x="809897" y="3286042"/>
                </a:cubicBezTo>
                <a:cubicBezTo>
                  <a:pt x="806910" y="3272600"/>
                  <a:pt x="798928" y="3260462"/>
                  <a:pt x="796834" y="3246853"/>
                </a:cubicBezTo>
                <a:cubicBezTo>
                  <a:pt x="790180" y="3203602"/>
                  <a:pt x="788125" y="3159768"/>
                  <a:pt x="783771" y="3116225"/>
                </a:cubicBezTo>
                <a:cubicBezTo>
                  <a:pt x="779417" y="2972534"/>
                  <a:pt x="770708" y="2828908"/>
                  <a:pt x="770708" y="2685151"/>
                </a:cubicBezTo>
                <a:cubicBezTo>
                  <a:pt x="770708" y="2544547"/>
                  <a:pt x="766713" y="2490128"/>
                  <a:pt x="796834" y="2384705"/>
                </a:cubicBezTo>
                <a:cubicBezTo>
                  <a:pt x="800617" y="2371465"/>
                  <a:pt x="805543" y="2358579"/>
                  <a:pt x="809897" y="2345516"/>
                </a:cubicBezTo>
                <a:cubicBezTo>
                  <a:pt x="818749" y="2159616"/>
                  <a:pt x="834413" y="2041972"/>
                  <a:pt x="809897" y="1862191"/>
                </a:cubicBezTo>
                <a:cubicBezTo>
                  <a:pt x="806176" y="1834904"/>
                  <a:pt x="792480" y="1809939"/>
                  <a:pt x="783771" y="1783813"/>
                </a:cubicBezTo>
                <a:cubicBezTo>
                  <a:pt x="779417" y="1770750"/>
                  <a:pt x="778346" y="1756082"/>
                  <a:pt x="770708" y="1744625"/>
                </a:cubicBezTo>
                <a:cubicBezTo>
                  <a:pt x="762000" y="1731562"/>
                  <a:pt x="751604" y="1719478"/>
                  <a:pt x="744583" y="1705436"/>
                </a:cubicBezTo>
                <a:cubicBezTo>
                  <a:pt x="690505" y="1597279"/>
                  <a:pt x="780262" y="1739361"/>
                  <a:pt x="705394" y="1627059"/>
                </a:cubicBezTo>
                <a:cubicBezTo>
                  <a:pt x="709748" y="1570453"/>
                  <a:pt x="709602" y="1513320"/>
                  <a:pt x="718457" y="1457242"/>
                </a:cubicBezTo>
                <a:cubicBezTo>
                  <a:pt x="734011" y="1358738"/>
                  <a:pt x="738165" y="1404763"/>
                  <a:pt x="770708" y="1339676"/>
                </a:cubicBezTo>
                <a:cubicBezTo>
                  <a:pt x="776866" y="1327360"/>
                  <a:pt x="779417" y="1313551"/>
                  <a:pt x="783771" y="1300488"/>
                </a:cubicBezTo>
                <a:cubicBezTo>
                  <a:pt x="788125" y="1274362"/>
                  <a:pt x="791640" y="1248083"/>
                  <a:pt x="796834" y="1222111"/>
                </a:cubicBezTo>
                <a:cubicBezTo>
                  <a:pt x="800355" y="1204506"/>
                  <a:pt x="806685" y="1187523"/>
                  <a:pt x="809897" y="1169859"/>
                </a:cubicBezTo>
                <a:cubicBezTo>
                  <a:pt x="815405" y="1139566"/>
                  <a:pt x="818606" y="1108899"/>
                  <a:pt x="822960" y="1078419"/>
                </a:cubicBezTo>
                <a:cubicBezTo>
                  <a:pt x="818606" y="921665"/>
                  <a:pt x="820102" y="764638"/>
                  <a:pt x="809897" y="608156"/>
                </a:cubicBezTo>
                <a:cubicBezTo>
                  <a:pt x="807007" y="563845"/>
                  <a:pt x="783771" y="477528"/>
                  <a:pt x="783771" y="477528"/>
                </a:cubicBezTo>
                <a:cubicBezTo>
                  <a:pt x="779417" y="333836"/>
                  <a:pt x="806510" y="185681"/>
                  <a:pt x="770708" y="46453"/>
                </a:cubicBezTo>
                <a:cubicBezTo>
                  <a:pt x="761766" y="11678"/>
                  <a:pt x="666205" y="20328"/>
                  <a:pt x="666205" y="20328"/>
                </a:cubicBezTo>
                <a:cubicBezTo>
                  <a:pt x="107832" y="33623"/>
                  <a:pt x="281185" y="-48416"/>
                  <a:pt x="91440" y="46453"/>
                </a:cubicBezTo>
                <a:lnTo>
                  <a:pt x="91440" y="46453"/>
                </a:lnTo>
                <a:lnTo>
                  <a:pt x="91440" y="33391"/>
                </a:lnTo>
              </a:path>
            </a:pathLst>
          </a:custGeom>
          <a:pattFill prst="lgGrid">
            <a:fgClr>
              <a:schemeClr val="tx1"/>
            </a:fgClr>
            <a:bgClr>
              <a:schemeClr val="bg1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6390349" y="4588625"/>
            <a:ext cx="793752" cy="919942"/>
          </a:xfrm>
          <a:custGeom>
            <a:avLst/>
            <a:gdLst>
              <a:gd name="connsiteX0" fmla="*/ 21535 w 793752"/>
              <a:gd name="connsiteY0" fmla="*/ 33251 h 919942"/>
              <a:gd name="connsiteX1" fmla="*/ 21535 w 793752"/>
              <a:gd name="connsiteY1" fmla="*/ 33251 h 919942"/>
              <a:gd name="connsiteX2" fmla="*/ 204415 w 793752"/>
              <a:gd name="connsiteY2" fmla="*/ 27710 h 919942"/>
              <a:gd name="connsiteX3" fmla="*/ 237666 w 793752"/>
              <a:gd name="connsiteY3" fmla="*/ 16626 h 919942"/>
              <a:gd name="connsiteX4" fmla="*/ 254291 w 793752"/>
              <a:gd name="connsiteY4" fmla="*/ 11084 h 919942"/>
              <a:gd name="connsiteX5" fmla="*/ 304167 w 793752"/>
              <a:gd name="connsiteY5" fmla="*/ 0 h 919942"/>
              <a:gd name="connsiteX6" fmla="*/ 426087 w 793752"/>
              <a:gd name="connsiteY6" fmla="*/ 5542 h 919942"/>
              <a:gd name="connsiteX7" fmla="*/ 459338 w 793752"/>
              <a:gd name="connsiteY7" fmla="*/ 11084 h 919942"/>
              <a:gd name="connsiteX8" fmla="*/ 498131 w 793752"/>
              <a:gd name="connsiteY8" fmla="*/ 16626 h 919942"/>
              <a:gd name="connsiteX9" fmla="*/ 586800 w 793752"/>
              <a:gd name="connsiteY9" fmla="*/ 27710 h 919942"/>
              <a:gd name="connsiteX10" fmla="*/ 647760 w 793752"/>
              <a:gd name="connsiteY10" fmla="*/ 38793 h 919942"/>
              <a:gd name="connsiteX11" fmla="*/ 764138 w 793752"/>
              <a:gd name="connsiteY11" fmla="*/ 44335 h 919942"/>
              <a:gd name="connsiteX12" fmla="*/ 775222 w 793752"/>
              <a:gd name="connsiteY12" fmla="*/ 166255 h 919942"/>
              <a:gd name="connsiteX13" fmla="*/ 758596 w 793752"/>
              <a:gd name="connsiteY13" fmla="*/ 221673 h 919942"/>
              <a:gd name="connsiteX14" fmla="*/ 741971 w 793752"/>
              <a:gd name="connsiteY14" fmla="*/ 282633 h 919942"/>
              <a:gd name="connsiteX15" fmla="*/ 741971 w 793752"/>
              <a:gd name="connsiteY15" fmla="*/ 526473 h 919942"/>
              <a:gd name="connsiteX16" fmla="*/ 747513 w 793752"/>
              <a:gd name="connsiteY16" fmla="*/ 543099 h 919942"/>
              <a:gd name="connsiteX17" fmla="*/ 753055 w 793752"/>
              <a:gd name="connsiteY17" fmla="*/ 570808 h 919942"/>
              <a:gd name="connsiteX18" fmla="*/ 741971 w 793752"/>
              <a:gd name="connsiteY18" fmla="*/ 875608 h 919942"/>
              <a:gd name="connsiteX19" fmla="*/ 730887 w 793752"/>
              <a:gd name="connsiteY19" fmla="*/ 914400 h 919942"/>
              <a:gd name="connsiteX20" fmla="*/ 714262 w 793752"/>
              <a:gd name="connsiteY20" fmla="*/ 919942 h 919942"/>
              <a:gd name="connsiteX21" fmla="*/ 653302 w 793752"/>
              <a:gd name="connsiteY21" fmla="*/ 914400 h 919942"/>
              <a:gd name="connsiteX22" fmla="*/ 514756 w 793752"/>
              <a:gd name="connsiteY22" fmla="*/ 908859 h 919942"/>
              <a:gd name="connsiteX23" fmla="*/ 481506 w 793752"/>
              <a:gd name="connsiteY23" fmla="*/ 897775 h 919942"/>
              <a:gd name="connsiteX24" fmla="*/ 337418 w 793752"/>
              <a:gd name="connsiteY24" fmla="*/ 903317 h 919942"/>
              <a:gd name="connsiteX25" fmla="*/ 320793 w 793752"/>
              <a:gd name="connsiteY25" fmla="*/ 908859 h 919942"/>
              <a:gd name="connsiteX26" fmla="*/ 276458 w 793752"/>
              <a:gd name="connsiteY26" fmla="*/ 914400 h 919942"/>
              <a:gd name="connsiteX27" fmla="*/ 49244 w 793752"/>
              <a:gd name="connsiteY27" fmla="*/ 908859 h 919942"/>
              <a:gd name="connsiteX28" fmla="*/ 54786 w 793752"/>
              <a:gd name="connsiteY28" fmla="*/ 864524 h 919942"/>
              <a:gd name="connsiteX29" fmla="*/ 38160 w 793752"/>
              <a:gd name="connsiteY29" fmla="*/ 753688 h 919942"/>
              <a:gd name="connsiteX30" fmla="*/ 32618 w 793752"/>
              <a:gd name="connsiteY30" fmla="*/ 737062 h 919942"/>
              <a:gd name="connsiteX31" fmla="*/ 27076 w 793752"/>
              <a:gd name="connsiteY31" fmla="*/ 720437 h 919942"/>
              <a:gd name="connsiteX32" fmla="*/ 27076 w 793752"/>
              <a:gd name="connsiteY32" fmla="*/ 193964 h 919942"/>
              <a:gd name="connsiteX33" fmla="*/ 15993 w 793752"/>
              <a:gd name="connsiteY33" fmla="*/ 160713 h 919942"/>
              <a:gd name="connsiteX34" fmla="*/ 10451 w 793752"/>
              <a:gd name="connsiteY34" fmla="*/ 94211 h 919942"/>
              <a:gd name="connsiteX35" fmla="*/ 10451 w 793752"/>
              <a:gd name="connsiteY35" fmla="*/ 33251 h 919942"/>
              <a:gd name="connsiteX36" fmla="*/ 21535 w 793752"/>
              <a:gd name="connsiteY36" fmla="*/ 33251 h 91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93752" h="919942">
                <a:moveTo>
                  <a:pt x="21535" y="33251"/>
                </a:moveTo>
                <a:lnTo>
                  <a:pt x="21535" y="33251"/>
                </a:lnTo>
                <a:cubicBezTo>
                  <a:pt x="82495" y="31404"/>
                  <a:pt x="143607" y="32387"/>
                  <a:pt x="204415" y="27710"/>
                </a:cubicBezTo>
                <a:cubicBezTo>
                  <a:pt x="216064" y="26814"/>
                  <a:pt x="226582" y="20321"/>
                  <a:pt x="237666" y="16626"/>
                </a:cubicBezTo>
                <a:cubicBezTo>
                  <a:pt x="243208" y="14779"/>
                  <a:pt x="248563" y="12230"/>
                  <a:pt x="254291" y="11084"/>
                </a:cubicBezTo>
                <a:cubicBezTo>
                  <a:pt x="289469" y="4048"/>
                  <a:pt x="272862" y="7827"/>
                  <a:pt x="304167" y="0"/>
                </a:cubicBezTo>
                <a:cubicBezTo>
                  <a:pt x="344807" y="1847"/>
                  <a:pt x="385508" y="2643"/>
                  <a:pt x="426087" y="5542"/>
                </a:cubicBezTo>
                <a:cubicBezTo>
                  <a:pt x="437295" y="6343"/>
                  <a:pt x="448232" y="9375"/>
                  <a:pt x="459338" y="11084"/>
                </a:cubicBezTo>
                <a:cubicBezTo>
                  <a:pt x="472248" y="13070"/>
                  <a:pt x="485170" y="15006"/>
                  <a:pt x="498131" y="16626"/>
                </a:cubicBezTo>
                <a:cubicBezTo>
                  <a:pt x="609880" y="30595"/>
                  <a:pt x="493270" y="14348"/>
                  <a:pt x="586800" y="27710"/>
                </a:cubicBezTo>
                <a:cubicBezTo>
                  <a:pt x="613386" y="36570"/>
                  <a:pt x="608258" y="36069"/>
                  <a:pt x="647760" y="38793"/>
                </a:cubicBezTo>
                <a:cubicBezTo>
                  <a:pt x="686505" y="41465"/>
                  <a:pt x="725345" y="42488"/>
                  <a:pt x="764138" y="44335"/>
                </a:cubicBezTo>
                <a:cubicBezTo>
                  <a:pt x="817028" y="61965"/>
                  <a:pt x="784897" y="45327"/>
                  <a:pt x="775222" y="166255"/>
                </a:cubicBezTo>
                <a:cubicBezTo>
                  <a:pt x="774268" y="178179"/>
                  <a:pt x="760704" y="214295"/>
                  <a:pt x="758596" y="221673"/>
                </a:cubicBezTo>
                <a:cubicBezTo>
                  <a:pt x="733598" y="309168"/>
                  <a:pt x="757123" y="237179"/>
                  <a:pt x="741971" y="282633"/>
                </a:cubicBezTo>
                <a:cubicBezTo>
                  <a:pt x="737354" y="398064"/>
                  <a:pt x="732228" y="419307"/>
                  <a:pt x="741971" y="526473"/>
                </a:cubicBezTo>
                <a:cubicBezTo>
                  <a:pt x="742500" y="532291"/>
                  <a:pt x="746096" y="537432"/>
                  <a:pt x="747513" y="543099"/>
                </a:cubicBezTo>
                <a:cubicBezTo>
                  <a:pt x="749798" y="552237"/>
                  <a:pt x="751208" y="561572"/>
                  <a:pt x="753055" y="570808"/>
                </a:cubicBezTo>
                <a:cubicBezTo>
                  <a:pt x="749360" y="672408"/>
                  <a:pt x="747134" y="774072"/>
                  <a:pt x="741971" y="875608"/>
                </a:cubicBezTo>
                <a:cubicBezTo>
                  <a:pt x="741963" y="875760"/>
                  <a:pt x="733506" y="911781"/>
                  <a:pt x="730887" y="914400"/>
                </a:cubicBezTo>
                <a:cubicBezTo>
                  <a:pt x="726756" y="918531"/>
                  <a:pt x="719804" y="918095"/>
                  <a:pt x="714262" y="919942"/>
                </a:cubicBezTo>
                <a:cubicBezTo>
                  <a:pt x="693942" y="918095"/>
                  <a:pt x="673674" y="915532"/>
                  <a:pt x="653302" y="914400"/>
                </a:cubicBezTo>
                <a:cubicBezTo>
                  <a:pt x="607154" y="911836"/>
                  <a:pt x="560760" y="913311"/>
                  <a:pt x="514756" y="908859"/>
                </a:cubicBezTo>
                <a:cubicBezTo>
                  <a:pt x="503127" y="907734"/>
                  <a:pt x="481506" y="897775"/>
                  <a:pt x="481506" y="897775"/>
                </a:cubicBezTo>
                <a:cubicBezTo>
                  <a:pt x="433477" y="899622"/>
                  <a:pt x="385369" y="900010"/>
                  <a:pt x="337418" y="903317"/>
                </a:cubicBezTo>
                <a:cubicBezTo>
                  <a:pt x="331590" y="903719"/>
                  <a:pt x="326540" y="907814"/>
                  <a:pt x="320793" y="908859"/>
                </a:cubicBezTo>
                <a:cubicBezTo>
                  <a:pt x="306140" y="911523"/>
                  <a:pt x="291236" y="912553"/>
                  <a:pt x="276458" y="914400"/>
                </a:cubicBezTo>
                <a:cubicBezTo>
                  <a:pt x="200720" y="912553"/>
                  <a:pt x="123157" y="925489"/>
                  <a:pt x="49244" y="908859"/>
                </a:cubicBezTo>
                <a:cubicBezTo>
                  <a:pt x="34714" y="905590"/>
                  <a:pt x="54786" y="879417"/>
                  <a:pt x="54786" y="864524"/>
                </a:cubicBezTo>
                <a:cubicBezTo>
                  <a:pt x="54786" y="794407"/>
                  <a:pt x="54571" y="802920"/>
                  <a:pt x="38160" y="753688"/>
                </a:cubicBezTo>
                <a:lnTo>
                  <a:pt x="32618" y="737062"/>
                </a:lnTo>
                <a:lnTo>
                  <a:pt x="27076" y="720437"/>
                </a:lnTo>
                <a:cubicBezTo>
                  <a:pt x="42052" y="510785"/>
                  <a:pt x="40027" y="569541"/>
                  <a:pt x="27076" y="193964"/>
                </a:cubicBezTo>
                <a:cubicBezTo>
                  <a:pt x="26673" y="182288"/>
                  <a:pt x="15993" y="160713"/>
                  <a:pt x="15993" y="160713"/>
                </a:cubicBezTo>
                <a:cubicBezTo>
                  <a:pt x="14146" y="138546"/>
                  <a:pt x="13391" y="116260"/>
                  <a:pt x="10451" y="94211"/>
                </a:cubicBezTo>
                <a:cubicBezTo>
                  <a:pt x="6026" y="61027"/>
                  <a:pt x="-10673" y="89579"/>
                  <a:pt x="10451" y="33251"/>
                </a:cubicBezTo>
                <a:cubicBezTo>
                  <a:pt x="11748" y="29792"/>
                  <a:pt x="19688" y="33251"/>
                  <a:pt x="21535" y="33251"/>
                </a:cubicBezTo>
                <a:close/>
              </a:path>
            </a:pathLst>
          </a:custGeom>
          <a:pattFill prst="sphere">
            <a:fgClr>
              <a:schemeClr val="tx1"/>
            </a:fgClr>
            <a:bgClr>
              <a:schemeClr val="bg1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620068" y="2010684"/>
            <a:ext cx="375993" cy="393037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6559292" y="2021817"/>
            <a:ext cx="493557" cy="3937548"/>
            <a:chOff x="6644737" y="2021817"/>
            <a:chExt cx="280386" cy="3937548"/>
          </a:xfrm>
        </p:grpSpPr>
        <p:cxnSp>
          <p:nvCxnSpPr>
            <p:cNvPr id="64" name="Straight Connector 63"/>
            <p:cNvCxnSpPr/>
            <p:nvPr/>
          </p:nvCxnSpPr>
          <p:spPr>
            <a:xfrm flipH="1">
              <a:off x="6654829" y="2031811"/>
              <a:ext cx="11016" cy="2553252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655829" y="4597728"/>
              <a:ext cx="0" cy="877910"/>
            </a:xfrm>
            <a:prstGeom prst="line">
              <a:avLst/>
            </a:prstGeom>
            <a:ln w="476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658362" y="5496828"/>
              <a:ext cx="7483" cy="462537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893450" y="5496828"/>
              <a:ext cx="7483" cy="462537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893450" y="4599408"/>
              <a:ext cx="0" cy="877910"/>
            </a:xfrm>
            <a:prstGeom prst="line">
              <a:avLst/>
            </a:prstGeom>
            <a:ln w="476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6889917" y="2021817"/>
              <a:ext cx="11016" cy="2553252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6644737" y="5959365"/>
              <a:ext cx="280386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7712551" y="2021817"/>
            <a:ext cx="1429942" cy="3975644"/>
            <a:chOff x="7712551" y="2021817"/>
            <a:chExt cx="1429942" cy="3975644"/>
          </a:xfrm>
        </p:grpSpPr>
        <p:sp>
          <p:nvSpPr>
            <p:cNvPr id="67" name="Freeform 66"/>
            <p:cNvSpPr/>
            <p:nvPr/>
          </p:nvSpPr>
          <p:spPr>
            <a:xfrm>
              <a:off x="7712551" y="4544229"/>
              <a:ext cx="1429942" cy="985184"/>
            </a:xfrm>
            <a:custGeom>
              <a:avLst/>
              <a:gdLst>
                <a:gd name="connsiteX0" fmla="*/ 210207 w 1429942"/>
                <a:gd name="connsiteY0" fmla="*/ 125742 h 985184"/>
                <a:gd name="connsiteX1" fmla="*/ 210207 w 1429942"/>
                <a:gd name="connsiteY1" fmla="*/ 125742 h 985184"/>
                <a:gd name="connsiteX2" fmla="*/ 136634 w 1429942"/>
                <a:gd name="connsiteY2" fmla="*/ 188804 h 985184"/>
                <a:gd name="connsiteX3" fmla="*/ 105103 w 1429942"/>
                <a:gd name="connsiteY3" fmla="*/ 199314 h 985184"/>
                <a:gd name="connsiteX4" fmla="*/ 94593 w 1429942"/>
                <a:gd name="connsiteY4" fmla="*/ 304418 h 985184"/>
                <a:gd name="connsiteX5" fmla="*/ 63062 w 1429942"/>
                <a:gd name="connsiteY5" fmla="*/ 314928 h 985184"/>
                <a:gd name="connsiteX6" fmla="*/ 21020 w 1429942"/>
                <a:gd name="connsiteY6" fmla="*/ 325439 h 985184"/>
                <a:gd name="connsiteX7" fmla="*/ 31531 w 1429942"/>
                <a:gd name="connsiteY7" fmla="*/ 367480 h 985184"/>
                <a:gd name="connsiteX8" fmla="*/ 10510 w 1429942"/>
                <a:gd name="connsiteY8" fmla="*/ 472583 h 985184"/>
                <a:gd name="connsiteX9" fmla="*/ 21020 w 1429942"/>
                <a:gd name="connsiteY9" fmla="*/ 514625 h 985184"/>
                <a:gd name="connsiteX10" fmla="*/ 31531 w 1429942"/>
                <a:gd name="connsiteY10" fmla="*/ 546156 h 985184"/>
                <a:gd name="connsiteX11" fmla="*/ 0 w 1429942"/>
                <a:gd name="connsiteY11" fmla="*/ 609218 h 985184"/>
                <a:gd name="connsiteX12" fmla="*/ 10510 w 1429942"/>
                <a:gd name="connsiteY12" fmla="*/ 640749 h 985184"/>
                <a:gd name="connsiteX13" fmla="*/ 31531 w 1429942"/>
                <a:gd name="connsiteY13" fmla="*/ 672280 h 985184"/>
                <a:gd name="connsiteX14" fmla="*/ 73572 w 1429942"/>
                <a:gd name="connsiteY14" fmla="*/ 766873 h 985184"/>
                <a:gd name="connsiteX15" fmla="*/ 105103 w 1429942"/>
                <a:gd name="connsiteY15" fmla="*/ 829935 h 985184"/>
                <a:gd name="connsiteX16" fmla="*/ 126124 w 1429942"/>
                <a:gd name="connsiteY16" fmla="*/ 892997 h 985184"/>
                <a:gd name="connsiteX17" fmla="*/ 220717 w 1429942"/>
                <a:gd name="connsiteY17" fmla="*/ 945549 h 985184"/>
                <a:gd name="connsiteX18" fmla="*/ 252248 w 1429942"/>
                <a:gd name="connsiteY18" fmla="*/ 966570 h 985184"/>
                <a:gd name="connsiteX19" fmla="*/ 515007 w 1429942"/>
                <a:gd name="connsiteY19" fmla="*/ 956059 h 985184"/>
                <a:gd name="connsiteX20" fmla="*/ 840827 w 1429942"/>
                <a:gd name="connsiteY20" fmla="*/ 966570 h 985184"/>
                <a:gd name="connsiteX21" fmla="*/ 1229710 w 1429942"/>
                <a:gd name="connsiteY21" fmla="*/ 966570 h 985184"/>
                <a:gd name="connsiteX22" fmla="*/ 1250731 w 1429942"/>
                <a:gd name="connsiteY22" fmla="*/ 935039 h 985184"/>
                <a:gd name="connsiteX23" fmla="*/ 1282262 w 1429942"/>
                <a:gd name="connsiteY23" fmla="*/ 924528 h 985184"/>
                <a:gd name="connsiteX24" fmla="*/ 1313793 w 1429942"/>
                <a:gd name="connsiteY24" fmla="*/ 903508 h 985184"/>
                <a:gd name="connsiteX25" fmla="*/ 1292772 w 1429942"/>
                <a:gd name="connsiteY25" fmla="*/ 840445 h 985184"/>
                <a:gd name="connsiteX26" fmla="*/ 1313793 w 1429942"/>
                <a:gd name="connsiteY26" fmla="*/ 787894 h 985184"/>
                <a:gd name="connsiteX27" fmla="*/ 1376855 w 1429942"/>
                <a:gd name="connsiteY27" fmla="*/ 756363 h 985184"/>
                <a:gd name="connsiteX28" fmla="*/ 1387365 w 1429942"/>
                <a:gd name="connsiteY28" fmla="*/ 619728 h 985184"/>
                <a:gd name="connsiteX29" fmla="*/ 1418896 w 1429942"/>
                <a:gd name="connsiteY29" fmla="*/ 598708 h 985184"/>
                <a:gd name="connsiteX30" fmla="*/ 1397876 w 1429942"/>
                <a:gd name="connsiteY30" fmla="*/ 546156 h 985184"/>
                <a:gd name="connsiteX31" fmla="*/ 1355834 w 1429942"/>
                <a:gd name="connsiteY31" fmla="*/ 483094 h 985184"/>
                <a:gd name="connsiteX32" fmla="*/ 1345324 w 1429942"/>
                <a:gd name="connsiteY32" fmla="*/ 325439 h 985184"/>
                <a:gd name="connsiteX33" fmla="*/ 1313793 w 1429942"/>
                <a:gd name="connsiteY33" fmla="*/ 314928 h 985184"/>
                <a:gd name="connsiteX34" fmla="*/ 1282262 w 1429942"/>
                <a:gd name="connsiteY34" fmla="*/ 283397 h 985184"/>
                <a:gd name="connsiteX35" fmla="*/ 1240220 w 1429942"/>
                <a:gd name="connsiteY35" fmla="*/ 220335 h 985184"/>
                <a:gd name="connsiteX36" fmla="*/ 1177158 w 1429942"/>
                <a:gd name="connsiteY36" fmla="*/ 157273 h 985184"/>
                <a:gd name="connsiteX37" fmla="*/ 210207 w 1429942"/>
                <a:gd name="connsiteY37" fmla="*/ 125742 h 985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429942" h="985184">
                  <a:moveTo>
                    <a:pt x="210207" y="125742"/>
                  </a:moveTo>
                  <a:lnTo>
                    <a:pt x="210207" y="125742"/>
                  </a:lnTo>
                  <a:cubicBezTo>
                    <a:pt x="185683" y="146763"/>
                    <a:pt x="163096" y="170281"/>
                    <a:pt x="136634" y="188804"/>
                  </a:cubicBezTo>
                  <a:cubicBezTo>
                    <a:pt x="127558" y="195157"/>
                    <a:pt x="108889" y="188902"/>
                    <a:pt x="105103" y="199314"/>
                  </a:cubicBezTo>
                  <a:cubicBezTo>
                    <a:pt x="93071" y="232404"/>
                    <a:pt x="106625" y="271328"/>
                    <a:pt x="94593" y="304418"/>
                  </a:cubicBezTo>
                  <a:cubicBezTo>
                    <a:pt x="90807" y="314830"/>
                    <a:pt x="73715" y="311884"/>
                    <a:pt x="63062" y="314928"/>
                  </a:cubicBezTo>
                  <a:cubicBezTo>
                    <a:pt x="49172" y="318896"/>
                    <a:pt x="35034" y="321935"/>
                    <a:pt x="21020" y="325439"/>
                  </a:cubicBezTo>
                  <a:cubicBezTo>
                    <a:pt x="24524" y="339453"/>
                    <a:pt x="31531" y="353035"/>
                    <a:pt x="31531" y="367480"/>
                  </a:cubicBezTo>
                  <a:cubicBezTo>
                    <a:pt x="31531" y="415785"/>
                    <a:pt x="23452" y="433755"/>
                    <a:pt x="10510" y="472583"/>
                  </a:cubicBezTo>
                  <a:cubicBezTo>
                    <a:pt x="14013" y="486597"/>
                    <a:pt x="17052" y="500736"/>
                    <a:pt x="21020" y="514625"/>
                  </a:cubicBezTo>
                  <a:cubicBezTo>
                    <a:pt x="24064" y="525278"/>
                    <a:pt x="31531" y="535077"/>
                    <a:pt x="31531" y="546156"/>
                  </a:cubicBezTo>
                  <a:cubicBezTo>
                    <a:pt x="31531" y="567911"/>
                    <a:pt x="10627" y="593278"/>
                    <a:pt x="0" y="609218"/>
                  </a:cubicBezTo>
                  <a:cubicBezTo>
                    <a:pt x="3503" y="619728"/>
                    <a:pt x="5555" y="630840"/>
                    <a:pt x="10510" y="640749"/>
                  </a:cubicBezTo>
                  <a:cubicBezTo>
                    <a:pt x="16159" y="652047"/>
                    <a:pt x="26401" y="660737"/>
                    <a:pt x="31531" y="672280"/>
                  </a:cubicBezTo>
                  <a:cubicBezTo>
                    <a:pt x="81561" y="784849"/>
                    <a:pt x="25999" y="695514"/>
                    <a:pt x="73572" y="766873"/>
                  </a:cubicBezTo>
                  <a:cubicBezTo>
                    <a:pt x="111898" y="881856"/>
                    <a:pt x="50775" y="707699"/>
                    <a:pt x="105103" y="829935"/>
                  </a:cubicBezTo>
                  <a:cubicBezTo>
                    <a:pt x="114102" y="850183"/>
                    <a:pt x="107688" y="880706"/>
                    <a:pt x="126124" y="892997"/>
                  </a:cubicBezTo>
                  <a:cubicBezTo>
                    <a:pt x="198404" y="941184"/>
                    <a:pt x="165219" y="927050"/>
                    <a:pt x="220717" y="945549"/>
                  </a:cubicBezTo>
                  <a:cubicBezTo>
                    <a:pt x="231227" y="952556"/>
                    <a:pt x="239624" y="966119"/>
                    <a:pt x="252248" y="966570"/>
                  </a:cubicBezTo>
                  <a:cubicBezTo>
                    <a:pt x="339849" y="969698"/>
                    <a:pt x="427351" y="956059"/>
                    <a:pt x="515007" y="956059"/>
                  </a:cubicBezTo>
                  <a:cubicBezTo>
                    <a:pt x="623670" y="956059"/>
                    <a:pt x="732220" y="963066"/>
                    <a:pt x="840827" y="966570"/>
                  </a:cubicBezTo>
                  <a:cubicBezTo>
                    <a:pt x="991088" y="988035"/>
                    <a:pt x="1006023" y="994531"/>
                    <a:pt x="1229710" y="966570"/>
                  </a:cubicBezTo>
                  <a:cubicBezTo>
                    <a:pt x="1242244" y="965003"/>
                    <a:pt x="1240867" y="942930"/>
                    <a:pt x="1250731" y="935039"/>
                  </a:cubicBezTo>
                  <a:cubicBezTo>
                    <a:pt x="1259382" y="928118"/>
                    <a:pt x="1272353" y="929483"/>
                    <a:pt x="1282262" y="924528"/>
                  </a:cubicBezTo>
                  <a:cubicBezTo>
                    <a:pt x="1293560" y="918879"/>
                    <a:pt x="1303283" y="910515"/>
                    <a:pt x="1313793" y="903508"/>
                  </a:cubicBezTo>
                  <a:cubicBezTo>
                    <a:pt x="1306786" y="882487"/>
                    <a:pt x="1284542" y="861018"/>
                    <a:pt x="1292772" y="840445"/>
                  </a:cubicBezTo>
                  <a:cubicBezTo>
                    <a:pt x="1299779" y="822928"/>
                    <a:pt x="1302827" y="803246"/>
                    <a:pt x="1313793" y="787894"/>
                  </a:cubicBezTo>
                  <a:cubicBezTo>
                    <a:pt x="1326528" y="770065"/>
                    <a:pt x="1357910" y="762678"/>
                    <a:pt x="1376855" y="756363"/>
                  </a:cubicBezTo>
                  <a:cubicBezTo>
                    <a:pt x="1373030" y="729586"/>
                    <a:pt x="1349729" y="644818"/>
                    <a:pt x="1387365" y="619728"/>
                  </a:cubicBezTo>
                  <a:lnTo>
                    <a:pt x="1418896" y="598708"/>
                  </a:lnTo>
                  <a:cubicBezTo>
                    <a:pt x="1437510" y="542870"/>
                    <a:pt x="1433941" y="587373"/>
                    <a:pt x="1397876" y="546156"/>
                  </a:cubicBezTo>
                  <a:cubicBezTo>
                    <a:pt x="1381240" y="527143"/>
                    <a:pt x="1355834" y="483094"/>
                    <a:pt x="1355834" y="483094"/>
                  </a:cubicBezTo>
                  <a:cubicBezTo>
                    <a:pt x="1352331" y="430542"/>
                    <a:pt x="1358098" y="376535"/>
                    <a:pt x="1345324" y="325439"/>
                  </a:cubicBezTo>
                  <a:cubicBezTo>
                    <a:pt x="1342637" y="314691"/>
                    <a:pt x="1323011" y="321074"/>
                    <a:pt x="1313793" y="314928"/>
                  </a:cubicBezTo>
                  <a:cubicBezTo>
                    <a:pt x="1301426" y="306683"/>
                    <a:pt x="1291388" y="295130"/>
                    <a:pt x="1282262" y="283397"/>
                  </a:cubicBezTo>
                  <a:cubicBezTo>
                    <a:pt x="1266751" y="263455"/>
                    <a:pt x="1258084" y="238199"/>
                    <a:pt x="1240220" y="220335"/>
                  </a:cubicBezTo>
                  <a:lnTo>
                    <a:pt x="1177158" y="157273"/>
                  </a:lnTo>
                  <a:cubicBezTo>
                    <a:pt x="1064725" y="-180036"/>
                    <a:pt x="371365" y="130997"/>
                    <a:pt x="210207" y="125742"/>
                  </a:cubicBezTo>
                  <a:close/>
                </a:path>
              </a:pathLst>
            </a:custGeom>
            <a:pattFill prst="pct10">
              <a:fgClr>
                <a:schemeClr val="tx1"/>
              </a:fgClr>
              <a:bgClr>
                <a:srgbClr val="D0E4F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8028241" y="2108917"/>
              <a:ext cx="823037" cy="3874787"/>
            </a:xfrm>
            <a:custGeom>
              <a:avLst/>
              <a:gdLst>
                <a:gd name="connsiteX0" fmla="*/ 39188 w 823037"/>
                <a:gd name="connsiteY0" fmla="*/ 33391 h 3468922"/>
                <a:gd name="connsiteX1" fmla="*/ 39188 w 823037"/>
                <a:gd name="connsiteY1" fmla="*/ 33391 h 3468922"/>
                <a:gd name="connsiteX2" fmla="*/ 65314 w 823037"/>
                <a:gd name="connsiteY2" fmla="*/ 150956 h 3468922"/>
                <a:gd name="connsiteX3" fmla="*/ 39188 w 823037"/>
                <a:gd name="connsiteY3" fmla="*/ 190145 h 3468922"/>
                <a:gd name="connsiteX4" fmla="*/ 26125 w 823037"/>
                <a:gd name="connsiteY4" fmla="*/ 229333 h 3468922"/>
                <a:gd name="connsiteX5" fmla="*/ 39188 w 823037"/>
                <a:gd name="connsiteY5" fmla="*/ 399151 h 3468922"/>
                <a:gd name="connsiteX6" fmla="*/ 52251 w 823037"/>
                <a:gd name="connsiteY6" fmla="*/ 595093 h 3468922"/>
                <a:gd name="connsiteX7" fmla="*/ 65314 w 823037"/>
                <a:gd name="connsiteY7" fmla="*/ 673471 h 3468922"/>
                <a:gd name="connsiteX8" fmla="*/ 78377 w 823037"/>
                <a:gd name="connsiteY8" fmla="*/ 791036 h 3468922"/>
                <a:gd name="connsiteX9" fmla="*/ 65314 w 823037"/>
                <a:gd name="connsiteY9" fmla="*/ 986979 h 3468922"/>
                <a:gd name="connsiteX10" fmla="*/ 52251 w 823037"/>
                <a:gd name="connsiteY10" fmla="*/ 1104545 h 3468922"/>
                <a:gd name="connsiteX11" fmla="*/ 65314 w 823037"/>
                <a:gd name="connsiteY11" fmla="*/ 1287425 h 3468922"/>
                <a:gd name="connsiteX12" fmla="*/ 52251 w 823037"/>
                <a:gd name="connsiteY12" fmla="*/ 1875253 h 3468922"/>
                <a:gd name="connsiteX13" fmla="*/ 13063 w 823037"/>
                <a:gd name="connsiteY13" fmla="*/ 2018945 h 3468922"/>
                <a:gd name="connsiteX14" fmla="*/ 0 w 823037"/>
                <a:gd name="connsiteY14" fmla="*/ 2058133 h 3468922"/>
                <a:gd name="connsiteX15" fmla="*/ 13063 w 823037"/>
                <a:gd name="connsiteY15" fmla="*/ 2162636 h 3468922"/>
                <a:gd name="connsiteX16" fmla="*/ 52251 w 823037"/>
                <a:gd name="connsiteY16" fmla="*/ 2293265 h 3468922"/>
                <a:gd name="connsiteX17" fmla="*/ 78377 w 823037"/>
                <a:gd name="connsiteY17" fmla="*/ 2371642 h 3468922"/>
                <a:gd name="connsiteX18" fmla="*/ 91440 w 823037"/>
                <a:gd name="connsiteY18" fmla="*/ 2410831 h 3468922"/>
                <a:gd name="connsiteX19" fmla="*/ 78377 w 823037"/>
                <a:gd name="connsiteY19" fmla="*/ 2985596 h 3468922"/>
                <a:gd name="connsiteX20" fmla="*/ 52251 w 823037"/>
                <a:gd name="connsiteY20" fmla="*/ 3194602 h 3468922"/>
                <a:gd name="connsiteX21" fmla="*/ 91440 w 823037"/>
                <a:gd name="connsiteY21" fmla="*/ 3416671 h 3468922"/>
                <a:gd name="connsiteX22" fmla="*/ 104503 w 823037"/>
                <a:gd name="connsiteY22" fmla="*/ 3455859 h 3468922"/>
                <a:gd name="connsiteX23" fmla="*/ 143691 w 823037"/>
                <a:gd name="connsiteY23" fmla="*/ 3468922 h 3468922"/>
                <a:gd name="connsiteX24" fmla="*/ 757645 w 823037"/>
                <a:gd name="connsiteY24" fmla="*/ 3455859 h 3468922"/>
                <a:gd name="connsiteX25" fmla="*/ 796834 w 823037"/>
                <a:gd name="connsiteY25" fmla="*/ 3442796 h 3468922"/>
                <a:gd name="connsiteX26" fmla="*/ 822960 w 823037"/>
                <a:gd name="connsiteY26" fmla="*/ 3364419 h 3468922"/>
                <a:gd name="connsiteX27" fmla="*/ 809897 w 823037"/>
                <a:gd name="connsiteY27" fmla="*/ 3286042 h 3468922"/>
                <a:gd name="connsiteX28" fmla="*/ 796834 w 823037"/>
                <a:gd name="connsiteY28" fmla="*/ 3246853 h 3468922"/>
                <a:gd name="connsiteX29" fmla="*/ 783771 w 823037"/>
                <a:gd name="connsiteY29" fmla="*/ 3116225 h 3468922"/>
                <a:gd name="connsiteX30" fmla="*/ 770708 w 823037"/>
                <a:gd name="connsiteY30" fmla="*/ 2685151 h 3468922"/>
                <a:gd name="connsiteX31" fmla="*/ 796834 w 823037"/>
                <a:gd name="connsiteY31" fmla="*/ 2384705 h 3468922"/>
                <a:gd name="connsiteX32" fmla="*/ 809897 w 823037"/>
                <a:gd name="connsiteY32" fmla="*/ 2345516 h 3468922"/>
                <a:gd name="connsiteX33" fmla="*/ 809897 w 823037"/>
                <a:gd name="connsiteY33" fmla="*/ 1862191 h 3468922"/>
                <a:gd name="connsiteX34" fmla="*/ 783771 w 823037"/>
                <a:gd name="connsiteY34" fmla="*/ 1783813 h 3468922"/>
                <a:gd name="connsiteX35" fmla="*/ 770708 w 823037"/>
                <a:gd name="connsiteY35" fmla="*/ 1744625 h 3468922"/>
                <a:gd name="connsiteX36" fmla="*/ 744583 w 823037"/>
                <a:gd name="connsiteY36" fmla="*/ 1705436 h 3468922"/>
                <a:gd name="connsiteX37" fmla="*/ 705394 w 823037"/>
                <a:gd name="connsiteY37" fmla="*/ 1627059 h 3468922"/>
                <a:gd name="connsiteX38" fmla="*/ 718457 w 823037"/>
                <a:gd name="connsiteY38" fmla="*/ 1457242 h 3468922"/>
                <a:gd name="connsiteX39" fmla="*/ 770708 w 823037"/>
                <a:gd name="connsiteY39" fmla="*/ 1339676 h 3468922"/>
                <a:gd name="connsiteX40" fmla="*/ 783771 w 823037"/>
                <a:gd name="connsiteY40" fmla="*/ 1300488 h 3468922"/>
                <a:gd name="connsiteX41" fmla="*/ 796834 w 823037"/>
                <a:gd name="connsiteY41" fmla="*/ 1222111 h 3468922"/>
                <a:gd name="connsiteX42" fmla="*/ 809897 w 823037"/>
                <a:gd name="connsiteY42" fmla="*/ 1169859 h 3468922"/>
                <a:gd name="connsiteX43" fmla="*/ 822960 w 823037"/>
                <a:gd name="connsiteY43" fmla="*/ 1078419 h 3468922"/>
                <a:gd name="connsiteX44" fmla="*/ 809897 w 823037"/>
                <a:gd name="connsiteY44" fmla="*/ 608156 h 3468922"/>
                <a:gd name="connsiteX45" fmla="*/ 783771 w 823037"/>
                <a:gd name="connsiteY45" fmla="*/ 477528 h 3468922"/>
                <a:gd name="connsiteX46" fmla="*/ 770708 w 823037"/>
                <a:gd name="connsiteY46" fmla="*/ 46453 h 3468922"/>
                <a:gd name="connsiteX47" fmla="*/ 666205 w 823037"/>
                <a:gd name="connsiteY47" fmla="*/ 20328 h 3468922"/>
                <a:gd name="connsiteX48" fmla="*/ 91440 w 823037"/>
                <a:gd name="connsiteY48" fmla="*/ 46453 h 3468922"/>
                <a:gd name="connsiteX49" fmla="*/ 91440 w 823037"/>
                <a:gd name="connsiteY49" fmla="*/ 46453 h 3468922"/>
                <a:gd name="connsiteX50" fmla="*/ 91440 w 823037"/>
                <a:gd name="connsiteY50" fmla="*/ 33391 h 3468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23037" h="3468922">
                  <a:moveTo>
                    <a:pt x="39188" y="33391"/>
                  </a:moveTo>
                  <a:lnTo>
                    <a:pt x="39188" y="33391"/>
                  </a:lnTo>
                  <a:cubicBezTo>
                    <a:pt x="47897" y="72579"/>
                    <a:pt x="65314" y="110812"/>
                    <a:pt x="65314" y="150956"/>
                  </a:cubicBezTo>
                  <a:cubicBezTo>
                    <a:pt x="65314" y="166656"/>
                    <a:pt x="46209" y="176103"/>
                    <a:pt x="39188" y="190145"/>
                  </a:cubicBezTo>
                  <a:cubicBezTo>
                    <a:pt x="33030" y="202461"/>
                    <a:pt x="30479" y="216270"/>
                    <a:pt x="26125" y="229333"/>
                  </a:cubicBezTo>
                  <a:cubicBezTo>
                    <a:pt x="30479" y="285939"/>
                    <a:pt x="35143" y="342522"/>
                    <a:pt x="39188" y="399151"/>
                  </a:cubicBezTo>
                  <a:cubicBezTo>
                    <a:pt x="43852" y="464444"/>
                    <a:pt x="46045" y="529929"/>
                    <a:pt x="52251" y="595093"/>
                  </a:cubicBezTo>
                  <a:cubicBezTo>
                    <a:pt x="54762" y="621460"/>
                    <a:pt x="61813" y="647217"/>
                    <a:pt x="65314" y="673471"/>
                  </a:cubicBezTo>
                  <a:cubicBezTo>
                    <a:pt x="70525" y="712555"/>
                    <a:pt x="74023" y="751848"/>
                    <a:pt x="78377" y="791036"/>
                  </a:cubicBezTo>
                  <a:cubicBezTo>
                    <a:pt x="74023" y="856350"/>
                    <a:pt x="70750" y="921746"/>
                    <a:pt x="65314" y="986979"/>
                  </a:cubicBezTo>
                  <a:cubicBezTo>
                    <a:pt x="62039" y="1026273"/>
                    <a:pt x="52251" y="1065115"/>
                    <a:pt x="52251" y="1104545"/>
                  </a:cubicBezTo>
                  <a:cubicBezTo>
                    <a:pt x="52251" y="1165660"/>
                    <a:pt x="60960" y="1226465"/>
                    <a:pt x="65314" y="1287425"/>
                  </a:cubicBezTo>
                  <a:cubicBezTo>
                    <a:pt x="60960" y="1483368"/>
                    <a:pt x="60084" y="1679419"/>
                    <a:pt x="52251" y="1875253"/>
                  </a:cubicBezTo>
                  <a:cubicBezTo>
                    <a:pt x="50573" y="1917214"/>
                    <a:pt x="25390" y="1981965"/>
                    <a:pt x="13063" y="2018945"/>
                  </a:cubicBezTo>
                  <a:lnTo>
                    <a:pt x="0" y="2058133"/>
                  </a:lnTo>
                  <a:cubicBezTo>
                    <a:pt x="4354" y="2092967"/>
                    <a:pt x="7292" y="2128008"/>
                    <a:pt x="13063" y="2162636"/>
                  </a:cubicBezTo>
                  <a:cubicBezTo>
                    <a:pt x="19645" y="2202129"/>
                    <a:pt x="40632" y="2258409"/>
                    <a:pt x="52251" y="2293265"/>
                  </a:cubicBezTo>
                  <a:lnTo>
                    <a:pt x="78377" y="2371642"/>
                  </a:lnTo>
                  <a:lnTo>
                    <a:pt x="91440" y="2410831"/>
                  </a:lnTo>
                  <a:cubicBezTo>
                    <a:pt x="87086" y="2602419"/>
                    <a:pt x="85341" y="2794085"/>
                    <a:pt x="78377" y="2985596"/>
                  </a:cubicBezTo>
                  <a:cubicBezTo>
                    <a:pt x="74357" y="3096132"/>
                    <a:pt x="69644" y="3107641"/>
                    <a:pt x="52251" y="3194602"/>
                  </a:cubicBezTo>
                  <a:cubicBezTo>
                    <a:pt x="67807" y="3365717"/>
                    <a:pt x="50105" y="3292668"/>
                    <a:pt x="91440" y="3416671"/>
                  </a:cubicBezTo>
                  <a:cubicBezTo>
                    <a:pt x="95794" y="3429734"/>
                    <a:pt x="91440" y="3451505"/>
                    <a:pt x="104503" y="3455859"/>
                  </a:cubicBezTo>
                  <a:lnTo>
                    <a:pt x="143691" y="3468922"/>
                  </a:lnTo>
                  <a:lnTo>
                    <a:pt x="757645" y="3455859"/>
                  </a:lnTo>
                  <a:cubicBezTo>
                    <a:pt x="771404" y="3455309"/>
                    <a:pt x="788831" y="3454001"/>
                    <a:pt x="796834" y="3442796"/>
                  </a:cubicBezTo>
                  <a:cubicBezTo>
                    <a:pt x="812841" y="3420387"/>
                    <a:pt x="822960" y="3364419"/>
                    <a:pt x="822960" y="3364419"/>
                  </a:cubicBezTo>
                  <a:cubicBezTo>
                    <a:pt x="818606" y="3338293"/>
                    <a:pt x="815643" y="3311897"/>
                    <a:pt x="809897" y="3286042"/>
                  </a:cubicBezTo>
                  <a:cubicBezTo>
                    <a:pt x="806910" y="3272600"/>
                    <a:pt x="798928" y="3260462"/>
                    <a:pt x="796834" y="3246853"/>
                  </a:cubicBezTo>
                  <a:cubicBezTo>
                    <a:pt x="790180" y="3203602"/>
                    <a:pt x="788125" y="3159768"/>
                    <a:pt x="783771" y="3116225"/>
                  </a:cubicBezTo>
                  <a:cubicBezTo>
                    <a:pt x="779417" y="2972534"/>
                    <a:pt x="770708" y="2828908"/>
                    <a:pt x="770708" y="2685151"/>
                  </a:cubicBezTo>
                  <a:cubicBezTo>
                    <a:pt x="770708" y="2544547"/>
                    <a:pt x="766713" y="2490128"/>
                    <a:pt x="796834" y="2384705"/>
                  </a:cubicBezTo>
                  <a:cubicBezTo>
                    <a:pt x="800617" y="2371465"/>
                    <a:pt x="805543" y="2358579"/>
                    <a:pt x="809897" y="2345516"/>
                  </a:cubicBezTo>
                  <a:cubicBezTo>
                    <a:pt x="818749" y="2159616"/>
                    <a:pt x="834413" y="2041972"/>
                    <a:pt x="809897" y="1862191"/>
                  </a:cubicBezTo>
                  <a:cubicBezTo>
                    <a:pt x="806176" y="1834904"/>
                    <a:pt x="792480" y="1809939"/>
                    <a:pt x="783771" y="1783813"/>
                  </a:cubicBezTo>
                  <a:cubicBezTo>
                    <a:pt x="779417" y="1770750"/>
                    <a:pt x="778346" y="1756082"/>
                    <a:pt x="770708" y="1744625"/>
                  </a:cubicBezTo>
                  <a:cubicBezTo>
                    <a:pt x="762000" y="1731562"/>
                    <a:pt x="751604" y="1719478"/>
                    <a:pt x="744583" y="1705436"/>
                  </a:cubicBezTo>
                  <a:cubicBezTo>
                    <a:pt x="690505" y="1597279"/>
                    <a:pt x="780262" y="1739361"/>
                    <a:pt x="705394" y="1627059"/>
                  </a:cubicBezTo>
                  <a:cubicBezTo>
                    <a:pt x="709748" y="1570453"/>
                    <a:pt x="709602" y="1513320"/>
                    <a:pt x="718457" y="1457242"/>
                  </a:cubicBezTo>
                  <a:cubicBezTo>
                    <a:pt x="734011" y="1358738"/>
                    <a:pt x="738165" y="1404763"/>
                    <a:pt x="770708" y="1339676"/>
                  </a:cubicBezTo>
                  <a:cubicBezTo>
                    <a:pt x="776866" y="1327360"/>
                    <a:pt x="779417" y="1313551"/>
                    <a:pt x="783771" y="1300488"/>
                  </a:cubicBezTo>
                  <a:cubicBezTo>
                    <a:pt x="788125" y="1274362"/>
                    <a:pt x="791640" y="1248083"/>
                    <a:pt x="796834" y="1222111"/>
                  </a:cubicBezTo>
                  <a:cubicBezTo>
                    <a:pt x="800355" y="1204506"/>
                    <a:pt x="806685" y="1187523"/>
                    <a:pt x="809897" y="1169859"/>
                  </a:cubicBezTo>
                  <a:cubicBezTo>
                    <a:pt x="815405" y="1139566"/>
                    <a:pt x="818606" y="1108899"/>
                    <a:pt x="822960" y="1078419"/>
                  </a:cubicBezTo>
                  <a:cubicBezTo>
                    <a:pt x="818606" y="921665"/>
                    <a:pt x="820102" y="764638"/>
                    <a:pt x="809897" y="608156"/>
                  </a:cubicBezTo>
                  <a:cubicBezTo>
                    <a:pt x="807007" y="563845"/>
                    <a:pt x="783771" y="477528"/>
                    <a:pt x="783771" y="477528"/>
                  </a:cubicBezTo>
                  <a:cubicBezTo>
                    <a:pt x="779417" y="333836"/>
                    <a:pt x="806510" y="185681"/>
                    <a:pt x="770708" y="46453"/>
                  </a:cubicBezTo>
                  <a:cubicBezTo>
                    <a:pt x="761766" y="11678"/>
                    <a:pt x="666205" y="20328"/>
                    <a:pt x="666205" y="20328"/>
                  </a:cubicBezTo>
                  <a:cubicBezTo>
                    <a:pt x="107832" y="33623"/>
                    <a:pt x="281185" y="-48416"/>
                    <a:pt x="91440" y="46453"/>
                  </a:cubicBezTo>
                  <a:lnTo>
                    <a:pt x="91440" y="46453"/>
                  </a:lnTo>
                  <a:lnTo>
                    <a:pt x="91440" y="33391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8018340" y="2122674"/>
              <a:ext cx="823037" cy="3874787"/>
            </a:xfrm>
            <a:custGeom>
              <a:avLst/>
              <a:gdLst>
                <a:gd name="connsiteX0" fmla="*/ 39188 w 823037"/>
                <a:gd name="connsiteY0" fmla="*/ 33391 h 3468922"/>
                <a:gd name="connsiteX1" fmla="*/ 39188 w 823037"/>
                <a:gd name="connsiteY1" fmla="*/ 33391 h 3468922"/>
                <a:gd name="connsiteX2" fmla="*/ 65314 w 823037"/>
                <a:gd name="connsiteY2" fmla="*/ 150956 h 3468922"/>
                <a:gd name="connsiteX3" fmla="*/ 39188 w 823037"/>
                <a:gd name="connsiteY3" fmla="*/ 190145 h 3468922"/>
                <a:gd name="connsiteX4" fmla="*/ 26125 w 823037"/>
                <a:gd name="connsiteY4" fmla="*/ 229333 h 3468922"/>
                <a:gd name="connsiteX5" fmla="*/ 39188 w 823037"/>
                <a:gd name="connsiteY5" fmla="*/ 399151 h 3468922"/>
                <a:gd name="connsiteX6" fmla="*/ 52251 w 823037"/>
                <a:gd name="connsiteY6" fmla="*/ 595093 h 3468922"/>
                <a:gd name="connsiteX7" fmla="*/ 65314 w 823037"/>
                <a:gd name="connsiteY7" fmla="*/ 673471 h 3468922"/>
                <a:gd name="connsiteX8" fmla="*/ 78377 w 823037"/>
                <a:gd name="connsiteY8" fmla="*/ 791036 h 3468922"/>
                <a:gd name="connsiteX9" fmla="*/ 65314 w 823037"/>
                <a:gd name="connsiteY9" fmla="*/ 986979 h 3468922"/>
                <a:gd name="connsiteX10" fmla="*/ 52251 w 823037"/>
                <a:gd name="connsiteY10" fmla="*/ 1104545 h 3468922"/>
                <a:gd name="connsiteX11" fmla="*/ 65314 w 823037"/>
                <a:gd name="connsiteY11" fmla="*/ 1287425 h 3468922"/>
                <a:gd name="connsiteX12" fmla="*/ 52251 w 823037"/>
                <a:gd name="connsiteY12" fmla="*/ 1875253 h 3468922"/>
                <a:gd name="connsiteX13" fmla="*/ 13063 w 823037"/>
                <a:gd name="connsiteY13" fmla="*/ 2018945 h 3468922"/>
                <a:gd name="connsiteX14" fmla="*/ 0 w 823037"/>
                <a:gd name="connsiteY14" fmla="*/ 2058133 h 3468922"/>
                <a:gd name="connsiteX15" fmla="*/ 13063 w 823037"/>
                <a:gd name="connsiteY15" fmla="*/ 2162636 h 3468922"/>
                <a:gd name="connsiteX16" fmla="*/ 52251 w 823037"/>
                <a:gd name="connsiteY16" fmla="*/ 2293265 h 3468922"/>
                <a:gd name="connsiteX17" fmla="*/ 78377 w 823037"/>
                <a:gd name="connsiteY17" fmla="*/ 2371642 h 3468922"/>
                <a:gd name="connsiteX18" fmla="*/ 91440 w 823037"/>
                <a:gd name="connsiteY18" fmla="*/ 2410831 h 3468922"/>
                <a:gd name="connsiteX19" fmla="*/ 78377 w 823037"/>
                <a:gd name="connsiteY19" fmla="*/ 2985596 h 3468922"/>
                <a:gd name="connsiteX20" fmla="*/ 52251 w 823037"/>
                <a:gd name="connsiteY20" fmla="*/ 3194602 h 3468922"/>
                <a:gd name="connsiteX21" fmla="*/ 91440 w 823037"/>
                <a:gd name="connsiteY21" fmla="*/ 3416671 h 3468922"/>
                <a:gd name="connsiteX22" fmla="*/ 104503 w 823037"/>
                <a:gd name="connsiteY22" fmla="*/ 3455859 h 3468922"/>
                <a:gd name="connsiteX23" fmla="*/ 143691 w 823037"/>
                <a:gd name="connsiteY23" fmla="*/ 3468922 h 3468922"/>
                <a:gd name="connsiteX24" fmla="*/ 757645 w 823037"/>
                <a:gd name="connsiteY24" fmla="*/ 3455859 h 3468922"/>
                <a:gd name="connsiteX25" fmla="*/ 796834 w 823037"/>
                <a:gd name="connsiteY25" fmla="*/ 3442796 h 3468922"/>
                <a:gd name="connsiteX26" fmla="*/ 822960 w 823037"/>
                <a:gd name="connsiteY26" fmla="*/ 3364419 h 3468922"/>
                <a:gd name="connsiteX27" fmla="*/ 809897 w 823037"/>
                <a:gd name="connsiteY27" fmla="*/ 3286042 h 3468922"/>
                <a:gd name="connsiteX28" fmla="*/ 796834 w 823037"/>
                <a:gd name="connsiteY28" fmla="*/ 3246853 h 3468922"/>
                <a:gd name="connsiteX29" fmla="*/ 783771 w 823037"/>
                <a:gd name="connsiteY29" fmla="*/ 3116225 h 3468922"/>
                <a:gd name="connsiteX30" fmla="*/ 770708 w 823037"/>
                <a:gd name="connsiteY30" fmla="*/ 2685151 h 3468922"/>
                <a:gd name="connsiteX31" fmla="*/ 796834 w 823037"/>
                <a:gd name="connsiteY31" fmla="*/ 2384705 h 3468922"/>
                <a:gd name="connsiteX32" fmla="*/ 809897 w 823037"/>
                <a:gd name="connsiteY32" fmla="*/ 2345516 h 3468922"/>
                <a:gd name="connsiteX33" fmla="*/ 809897 w 823037"/>
                <a:gd name="connsiteY33" fmla="*/ 1862191 h 3468922"/>
                <a:gd name="connsiteX34" fmla="*/ 783771 w 823037"/>
                <a:gd name="connsiteY34" fmla="*/ 1783813 h 3468922"/>
                <a:gd name="connsiteX35" fmla="*/ 770708 w 823037"/>
                <a:gd name="connsiteY35" fmla="*/ 1744625 h 3468922"/>
                <a:gd name="connsiteX36" fmla="*/ 744583 w 823037"/>
                <a:gd name="connsiteY36" fmla="*/ 1705436 h 3468922"/>
                <a:gd name="connsiteX37" fmla="*/ 705394 w 823037"/>
                <a:gd name="connsiteY37" fmla="*/ 1627059 h 3468922"/>
                <a:gd name="connsiteX38" fmla="*/ 718457 w 823037"/>
                <a:gd name="connsiteY38" fmla="*/ 1457242 h 3468922"/>
                <a:gd name="connsiteX39" fmla="*/ 770708 w 823037"/>
                <a:gd name="connsiteY39" fmla="*/ 1339676 h 3468922"/>
                <a:gd name="connsiteX40" fmla="*/ 783771 w 823037"/>
                <a:gd name="connsiteY40" fmla="*/ 1300488 h 3468922"/>
                <a:gd name="connsiteX41" fmla="*/ 796834 w 823037"/>
                <a:gd name="connsiteY41" fmla="*/ 1222111 h 3468922"/>
                <a:gd name="connsiteX42" fmla="*/ 809897 w 823037"/>
                <a:gd name="connsiteY42" fmla="*/ 1169859 h 3468922"/>
                <a:gd name="connsiteX43" fmla="*/ 822960 w 823037"/>
                <a:gd name="connsiteY43" fmla="*/ 1078419 h 3468922"/>
                <a:gd name="connsiteX44" fmla="*/ 809897 w 823037"/>
                <a:gd name="connsiteY44" fmla="*/ 608156 h 3468922"/>
                <a:gd name="connsiteX45" fmla="*/ 783771 w 823037"/>
                <a:gd name="connsiteY45" fmla="*/ 477528 h 3468922"/>
                <a:gd name="connsiteX46" fmla="*/ 770708 w 823037"/>
                <a:gd name="connsiteY46" fmla="*/ 46453 h 3468922"/>
                <a:gd name="connsiteX47" fmla="*/ 666205 w 823037"/>
                <a:gd name="connsiteY47" fmla="*/ 20328 h 3468922"/>
                <a:gd name="connsiteX48" fmla="*/ 91440 w 823037"/>
                <a:gd name="connsiteY48" fmla="*/ 46453 h 3468922"/>
                <a:gd name="connsiteX49" fmla="*/ 91440 w 823037"/>
                <a:gd name="connsiteY49" fmla="*/ 46453 h 3468922"/>
                <a:gd name="connsiteX50" fmla="*/ 91440 w 823037"/>
                <a:gd name="connsiteY50" fmla="*/ 33391 h 3468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23037" h="3468922">
                  <a:moveTo>
                    <a:pt x="39188" y="33391"/>
                  </a:moveTo>
                  <a:lnTo>
                    <a:pt x="39188" y="33391"/>
                  </a:lnTo>
                  <a:cubicBezTo>
                    <a:pt x="47897" y="72579"/>
                    <a:pt x="65314" y="110812"/>
                    <a:pt x="65314" y="150956"/>
                  </a:cubicBezTo>
                  <a:cubicBezTo>
                    <a:pt x="65314" y="166656"/>
                    <a:pt x="46209" y="176103"/>
                    <a:pt x="39188" y="190145"/>
                  </a:cubicBezTo>
                  <a:cubicBezTo>
                    <a:pt x="33030" y="202461"/>
                    <a:pt x="30479" y="216270"/>
                    <a:pt x="26125" y="229333"/>
                  </a:cubicBezTo>
                  <a:cubicBezTo>
                    <a:pt x="30479" y="285939"/>
                    <a:pt x="35143" y="342522"/>
                    <a:pt x="39188" y="399151"/>
                  </a:cubicBezTo>
                  <a:cubicBezTo>
                    <a:pt x="43852" y="464444"/>
                    <a:pt x="46045" y="529929"/>
                    <a:pt x="52251" y="595093"/>
                  </a:cubicBezTo>
                  <a:cubicBezTo>
                    <a:pt x="54762" y="621460"/>
                    <a:pt x="61813" y="647217"/>
                    <a:pt x="65314" y="673471"/>
                  </a:cubicBezTo>
                  <a:cubicBezTo>
                    <a:pt x="70525" y="712555"/>
                    <a:pt x="74023" y="751848"/>
                    <a:pt x="78377" y="791036"/>
                  </a:cubicBezTo>
                  <a:cubicBezTo>
                    <a:pt x="74023" y="856350"/>
                    <a:pt x="70750" y="921746"/>
                    <a:pt x="65314" y="986979"/>
                  </a:cubicBezTo>
                  <a:cubicBezTo>
                    <a:pt x="62039" y="1026273"/>
                    <a:pt x="52251" y="1065115"/>
                    <a:pt x="52251" y="1104545"/>
                  </a:cubicBezTo>
                  <a:cubicBezTo>
                    <a:pt x="52251" y="1165660"/>
                    <a:pt x="60960" y="1226465"/>
                    <a:pt x="65314" y="1287425"/>
                  </a:cubicBezTo>
                  <a:cubicBezTo>
                    <a:pt x="60960" y="1483368"/>
                    <a:pt x="60084" y="1679419"/>
                    <a:pt x="52251" y="1875253"/>
                  </a:cubicBezTo>
                  <a:cubicBezTo>
                    <a:pt x="50573" y="1917214"/>
                    <a:pt x="25390" y="1981965"/>
                    <a:pt x="13063" y="2018945"/>
                  </a:cubicBezTo>
                  <a:lnTo>
                    <a:pt x="0" y="2058133"/>
                  </a:lnTo>
                  <a:cubicBezTo>
                    <a:pt x="4354" y="2092967"/>
                    <a:pt x="7292" y="2128008"/>
                    <a:pt x="13063" y="2162636"/>
                  </a:cubicBezTo>
                  <a:cubicBezTo>
                    <a:pt x="19645" y="2202129"/>
                    <a:pt x="40632" y="2258409"/>
                    <a:pt x="52251" y="2293265"/>
                  </a:cubicBezTo>
                  <a:lnTo>
                    <a:pt x="78377" y="2371642"/>
                  </a:lnTo>
                  <a:lnTo>
                    <a:pt x="91440" y="2410831"/>
                  </a:lnTo>
                  <a:cubicBezTo>
                    <a:pt x="87086" y="2602419"/>
                    <a:pt x="85341" y="2794085"/>
                    <a:pt x="78377" y="2985596"/>
                  </a:cubicBezTo>
                  <a:cubicBezTo>
                    <a:pt x="74357" y="3096132"/>
                    <a:pt x="69644" y="3107641"/>
                    <a:pt x="52251" y="3194602"/>
                  </a:cubicBezTo>
                  <a:cubicBezTo>
                    <a:pt x="67807" y="3365717"/>
                    <a:pt x="50105" y="3292668"/>
                    <a:pt x="91440" y="3416671"/>
                  </a:cubicBezTo>
                  <a:cubicBezTo>
                    <a:pt x="95794" y="3429734"/>
                    <a:pt x="91440" y="3451505"/>
                    <a:pt x="104503" y="3455859"/>
                  </a:cubicBezTo>
                  <a:lnTo>
                    <a:pt x="143691" y="3468922"/>
                  </a:lnTo>
                  <a:lnTo>
                    <a:pt x="757645" y="3455859"/>
                  </a:lnTo>
                  <a:cubicBezTo>
                    <a:pt x="771404" y="3455309"/>
                    <a:pt x="788831" y="3454001"/>
                    <a:pt x="796834" y="3442796"/>
                  </a:cubicBezTo>
                  <a:cubicBezTo>
                    <a:pt x="812841" y="3420387"/>
                    <a:pt x="822960" y="3364419"/>
                    <a:pt x="822960" y="3364419"/>
                  </a:cubicBezTo>
                  <a:cubicBezTo>
                    <a:pt x="818606" y="3338293"/>
                    <a:pt x="815643" y="3311897"/>
                    <a:pt x="809897" y="3286042"/>
                  </a:cubicBezTo>
                  <a:cubicBezTo>
                    <a:pt x="806910" y="3272600"/>
                    <a:pt x="798928" y="3260462"/>
                    <a:pt x="796834" y="3246853"/>
                  </a:cubicBezTo>
                  <a:cubicBezTo>
                    <a:pt x="790180" y="3203602"/>
                    <a:pt x="788125" y="3159768"/>
                    <a:pt x="783771" y="3116225"/>
                  </a:cubicBezTo>
                  <a:cubicBezTo>
                    <a:pt x="779417" y="2972534"/>
                    <a:pt x="770708" y="2828908"/>
                    <a:pt x="770708" y="2685151"/>
                  </a:cubicBezTo>
                  <a:cubicBezTo>
                    <a:pt x="770708" y="2544547"/>
                    <a:pt x="766713" y="2490128"/>
                    <a:pt x="796834" y="2384705"/>
                  </a:cubicBezTo>
                  <a:cubicBezTo>
                    <a:pt x="800617" y="2371465"/>
                    <a:pt x="805543" y="2358579"/>
                    <a:pt x="809897" y="2345516"/>
                  </a:cubicBezTo>
                  <a:cubicBezTo>
                    <a:pt x="818749" y="2159616"/>
                    <a:pt x="834413" y="2041972"/>
                    <a:pt x="809897" y="1862191"/>
                  </a:cubicBezTo>
                  <a:cubicBezTo>
                    <a:pt x="806176" y="1834904"/>
                    <a:pt x="792480" y="1809939"/>
                    <a:pt x="783771" y="1783813"/>
                  </a:cubicBezTo>
                  <a:cubicBezTo>
                    <a:pt x="779417" y="1770750"/>
                    <a:pt x="778346" y="1756082"/>
                    <a:pt x="770708" y="1744625"/>
                  </a:cubicBezTo>
                  <a:cubicBezTo>
                    <a:pt x="762000" y="1731562"/>
                    <a:pt x="751604" y="1719478"/>
                    <a:pt x="744583" y="1705436"/>
                  </a:cubicBezTo>
                  <a:cubicBezTo>
                    <a:pt x="690505" y="1597279"/>
                    <a:pt x="780262" y="1739361"/>
                    <a:pt x="705394" y="1627059"/>
                  </a:cubicBezTo>
                  <a:cubicBezTo>
                    <a:pt x="709748" y="1570453"/>
                    <a:pt x="709602" y="1513320"/>
                    <a:pt x="718457" y="1457242"/>
                  </a:cubicBezTo>
                  <a:cubicBezTo>
                    <a:pt x="734011" y="1358738"/>
                    <a:pt x="738165" y="1404763"/>
                    <a:pt x="770708" y="1339676"/>
                  </a:cubicBezTo>
                  <a:cubicBezTo>
                    <a:pt x="776866" y="1327360"/>
                    <a:pt x="779417" y="1313551"/>
                    <a:pt x="783771" y="1300488"/>
                  </a:cubicBezTo>
                  <a:cubicBezTo>
                    <a:pt x="788125" y="1274362"/>
                    <a:pt x="791640" y="1248083"/>
                    <a:pt x="796834" y="1222111"/>
                  </a:cubicBezTo>
                  <a:cubicBezTo>
                    <a:pt x="800355" y="1204506"/>
                    <a:pt x="806685" y="1187523"/>
                    <a:pt x="809897" y="1169859"/>
                  </a:cubicBezTo>
                  <a:cubicBezTo>
                    <a:pt x="815405" y="1139566"/>
                    <a:pt x="818606" y="1108899"/>
                    <a:pt x="822960" y="1078419"/>
                  </a:cubicBezTo>
                  <a:cubicBezTo>
                    <a:pt x="818606" y="921665"/>
                    <a:pt x="820102" y="764638"/>
                    <a:pt x="809897" y="608156"/>
                  </a:cubicBezTo>
                  <a:cubicBezTo>
                    <a:pt x="807007" y="563845"/>
                    <a:pt x="783771" y="477528"/>
                    <a:pt x="783771" y="477528"/>
                  </a:cubicBezTo>
                  <a:cubicBezTo>
                    <a:pt x="779417" y="333836"/>
                    <a:pt x="806510" y="185681"/>
                    <a:pt x="770708" y="46453"/>
                  </a:cubicBezTo>
                  <a:cubicBezTo>
                    <a:pt x="761766" y="11678"/>
                    <a:pt x="666205" y="20328"/>
                    <a:pt x="666205" y="20328"/>
                  </a:cubicBezTo>
                  <a:cubicBezTo>
                    <a:pt x="107832" y="33623"/>
                    <a:pt x="281185" y="-48416"/>
                    <a:pt x="91440" y="46453"/>
                  </a:cubicBezTo>
                  <a:lnTo>
                    <a:pt x="91440" y="46453"/>
                  </a:lnTo>
                  <a:lnTo>
                    <a:pt x="91440" y="33391"/>
                  </a:lnTo>
                </a:path>
              </a:pathLst>
            </a:custGeom>
            <a:pattFill prst="lgGrid">
              <a:fgClr>
                <a:schemeClr val="tx1"/>
              </a:fgClr>
              <a:bgClr>
                <a:schemeClr val="bg1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8067427" y="4588625"/>
              <a:ext cx="793752" cy="919942"/>
            </a:xfrm>
            <a:custGeom>
              <a:avLst/>
              <a:gdLst>
                <a:gd name="connsiteX0" fmla="*/ 21535 w 793752"/>
                <a:gd name="connsiteY0" fmla="*/ 33251 h 919942"/>
                <a:gd name="connsiteX1" fmla="*/ 21535 w 793752"/>
                <a:gd name="connsiteY1" fmla="*/ 33251 h 919942"/>
                <a:gd name="connsiteX2" fmla="*/ 204415 w 793752"/>
                <a:gd name="connsiteY2" fmla="*/ 27710 h 919942"/>
                <a:gd name="connsiteX3" fmla="*/ 237666 w 793752"/>
                <a:gd name="connsiteY3" fmla="*/ 16626 h 919942"/>
                <a:gd name="connsiteX4" fmla="*/ 254291 w 793752"/>
                <a:gd name="connsiteY4" fmla="*/ 11084 h 919942"/>
                <a:gd name="connsiteX5" fmla="*/ 304167 w 793752"/>
                <a:gd name="connsiteY5" fmla="*/ 0 h 919942"/>
                <a:gd name="connsiteX6" fmla="*/ 426087 w 793752"/>
                <a:gd name="connsiteY6" fmla="*/ 5542 h 919942"/>
                <a:gd name="connsiteX7" fmla="*/ 459338 w 793752"/>
                <a:gd name="connsiteY7" fmla="*/ 11084 h 919942"/>
                <a:gd name="connsiteX8" fmla="*/ 498131 w 793752"/>
                <a:gd name="connsiteY8" fmla="*/ 16626 h 919942"/>
                <a:gd name="connsiteX9" fmla="*/ 586800 w 793752"/>
                <a:gd name="connsiteY9" fmla="*/ 27710 h 919942"/>
                <a:gd name="connsiteX10" fmla="*/ 647760 w 793752"/>
                <a:gd name="connsiteY10" fmla="*/ 38793 h 919942"/>
                <a:gd name="connsiteX11" fmla="*/ 764138 w 793752"/>
                <a:gd name="connsiteY11" fmla="*/ 44335 h 919942"/>
                <a:gd name="connsiteX12" fmla="*/ 775222 w 793752"/>
                <a:gd name="connsiteY12" fmla="*/ 166255 h 919942"/>
                <a:gd name="connsiteX13" fmla="*/ 758596 w 793752"/>
                <a:gd name="connsiteY13" fmla="*/ 221673 h 919942"/>
                <a:gd name="connsiteX14" fmla="*/ 741971 w 793752"/>
                <a:gd name="connsiteY14" fmla="*/ 282633 h 919942"/>
                <a:gd name="connsiteX15" fmla="*/ 741971 w 793752"/>
                <a:gd name="connsiteY15" fmla="*/ 526473 h 919942"/>
                <a:gd name="connsiteX16" fmla="*/ 747513 w 793752"/>
                <a:gd name="connsiteY16" fmla="*/ 543099 h 919942"/>
                <a:gd name="connsiteX17" fmla="*/ 753055 w 793752"/>
                <a:gd name="connsiteY17" fmla="*/ 570808 h 919942"/>
                <a:gd name="connsiteX18" fmla="*/ 741971 w 793752"/>
                <a:gd name="connsiteY18" fmla="*/ 875608 h 919942"/>
                <a:gd name="connsiteX19" fmla="*/ 730887 w 793752"/>
                <a:gd name="connsiteY19" fmla="*/ 914400 h 919942"/>
                <a:gd name="connsiteX20" fmla="*/ 714262 w 793752"/>
                <a:gd name="connsiteY20" fmla="*/ 919942 h 919942"/>
                <a:gd name="connsiteX21" fmla="*/ 653302 w 793752"/>
                <a:gd name="connsiteY21" fmla="*/ 914400 h 919942"/>
                <a:gd name="connsiteX22" fmla="*/ 514756 w 793752"/>
                <a:gd name="connsiteY22" fmla="*/ 908859 h 919942"/>
                <a:gd name="connsiteX23" fmla="*/ 481506 w 793752"/>
                <a:gd name="connsiteY23" fmla="*/ 897775 h 919942"/>
                <a:gd name="connsiteX24" fmla="*/ 337418 w 793752"/>
                <a:gd name="connsiteY24" fmla="*/ 903317 h 919942"/>
                <a:gd name="connsiteX25" fmla="*/ 320793 w 793752"/>
                <a:gd name="connsiteY25" fmla="*/ 908859 h 919942"/>
                <a:gd name="connsiteX26" fmla="*/ 276458 w 793752"/>
                <a:gd name="connsiteY26" fmla="*/ 914400 h 919942"/>
                <a:gd name="connsiteX27" fmla="*/ 49244 w 793752"/>
                <a:gd name="connsiteY27" fmla="*/ 908859 h 919942"/>
                <a:gd name="connsiteX28" fmla="*/ 54786 w 793752"/>
                <a:gd name="connsiteY28" fmla="*/ 864524 h 919942"/>
                <a:gd name="connsiteX29" fmla="*/ 38160 w 793752"/>
                <a:gd name="connsiteY29" fmla="*/ 753688 h 919942"/>
                <a:gd name="connsiteX30" fmla="*/ 32618 w 793752"/>
                <a:gd name="connsiteY30" fmla="*/ 737062 h 919942"/>
                <a:gd name="connsiteX31" fmla="*/ 27076 w 793752"/>
                <a:gd name="connsiteY31" fmla="*/ 720437 h 919942"/>
                <a:gd name="connsiteX32" fmla="*/ 27076 w 793752"/>
                <a:gd name="connsiteY32" fmla="*/ 193964 h 919942"/>
                <a:gd name="connsiteX33" fmla="*/ 15993 w 793752"/>
                <a:gd name="connsiteY33" fmla="*/ 160713 h 919942"/>
                <a:gd name="connsiteX34" fmla="*/ 10451 w 793752"/>
                <a:gd name="connsiteY34" fmla="*/ 94211 h 919942"/>
                <a:gd name="connsiteX35" fmla="*/ 10451 w 793752"/>
                <a:gd name="connsiteY35" fmla="*/ 33251 h 919942"/>
                <a:gd name="connsiteX36" fmla="*/ 21535 w 793752"/>
                <a:gd name="connsiteY36" fmla="*/ 33251 h 9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93752" h="919942">
                  <a:moveTo>
                    <a:pt x="21535" y="33251"/>
                  </a:moveTo>
                  <a:lnTo>
                    <a:pt x="21535" y="33251"/>
                  </a:lnTo>
                  <a:cubicBezTo>
                    <a:pt x="82495" y="31404"/>
                    <a:pt x="143607" y="32387"/>
                    <a:pt x="204415" y="27710"/>
                  </a:cubicBezTo>
                  <a:cubicBezTo>
                    <a:pt x="216064" y="26814"/>
                    <a:pt x="226582" y="20321"/>
                    <a:pt x="237666" y="16626"/>
                  </a:cubicBezTo>
                  <a:cubicBezTo>
                    <a:pt x="243208" y="14779"/>
                    <a:pt x="248563" y="12230"/>
                    <a:pt x="254291" y="11084"/>
                  </a:cubicBezTo>
                  <a:cubicBezTo>
                    <a:pt x="289469" y="4048"/>
                    <a:pt x="272862" y="7827"/>
                    <a:pt x="304167" y="0"/>
                  </a:cubicBezTo>
                  <a:cubicBezTo>
                    <a:pt x="344807" y="1847"/>
                    <a:pt x="385508" y="2643"/>
                    <a:pt x="426087" y="5542"/>
                  </a:cubicBezTo>
                  <a:cubicBezTo>
                    <a:pt x="437295" y="6343"/>
                    <a:pt x="448232" y="9375"/>
                    <a:pt x="459338" y="11084"/>
                  </a:cubicBezTo>
                  <a:cubicBezTo>
                    <a:pt x="472248" y="13070"/>
                    <a:pt x="485170" y="15006"/>
                    <a:pt x="498131" y="16626"/>
                  </a:cubicBezTo>
                  <a:cubicBezTo>
                    <a:pt x="609880" y="30595"/>
                    <a:pt x="493270" y="14348"/>
                    <a:pt x="586800" y="27710"/>
                  </a:cubicBezTo>
                  <a:cubicBezTo>
                    <a:pt x="613386" y="36570"/>
                    <a:pt x="608258" y="36069"/>
                    <a:pt x="647760" y="38793"/>
                  </a:cubicBezTo>
                  <a:cubicBezTo>
                    <a:pt x="686505" y="41465"/>
                    <a:pt x="725345" y="42488"/>
                    <a:pt x="764138" y="44335"/>
                  </a:cubicBezTo>
                  <a:cubicBezTo>
                    <a:pt x="817028" y="61965"/>
                    <a:pt x="784897" y="45327"/>
                    <a:pt x="775222" y="166255"/>
                  </a:cubicBezTo>
                  <a:cubicBezTo>
                    <a:pt x="774268" y="178179"/>
                    <a:pt x="760704" y="214295"/>
                    <a:pt x="758596" y="221673"/>
                  </a:cubicBezTo>
                  <a:cubicBezTo>
                    <a:pt x="733598" y="309168"/>
                    <a:pt x="757123" y="237179"/>
                    <a:pt x="741971" y="282633"/>
                  </a:cubicBezTo>
                  <a:cubicBezTo>
                    <a:pt x="737354" y="398064"/>
                    <a:pt x="732228" y="419307"/>
                    <a:pt x="741971" y="526473"/>
                  </a:cubicBezTo>
                  <a:cubicBezTo>
                    <a:pt x="742500" y="532291"/>
                    <a:pt x="746096" y="537432"/>
                    <a:pt x="747513" y="543099"/>
                  </a:cubicBezTo>
                  <a:cubicBezTo>
                    <a:pt x="749798" y="552237"/>
                    <a:pt x="751208" y="561572"/>
                    <a:pt x="753055" y="570808"/>
                  </a:cubicBezTo>
                  <a:cubicBezTo>
                    <a:pt x="749360" y="672408"/>
                    <a:pt x="747134" y="774072"/>
                    <a:pt x="741971" y="875608"/>
                  </a:cubicBezTo>
                  <a:cubicBezTo>
                    <a:pt x="741963" y="875760"/>
                    <a:pt x="733506" y="911781"/>
                    <a:pt x="730887" y="914400"/>
                  </a:cubicBezTo>
                  <a:cubicBezTo>
                    <a:pt x="726756" y="918531"/>
                    <a:pt x="719804" y="918095"/>
                    <a:pt x="714262" y="919942"/>
                  </a:cubicBezTo>
                  <a:cubicBezTo>
                    <a:pt x="693942" y="918095"/>
                    <a:pt x="673674" y="915532"/>
                    <a:pt x="653302" y="914400"/>
                  </a:cubicBezTo>
                  <a:cubicBezTo>
                    <a:pt x="607154" y="911836"/>
                    <a:pt x="560760" y="913311"/>
                    <a:pt x="514756" y="908859"/>
                  </a:cubicBezTo>
                  <a:cubicBezTo>
                    <a:pt x="503127" y="907734"/>
                    <a:pt x="481506" y="897775"/>
                    <a:pt x="481506" y="897775"/>
                  </a:cubicBezTo>
                  <a:cubicBezTo>
                    <a:pt x="433477" y="899622"/>
                    <a:pt x="385369" y="900010"/>
                    <a:pt x="337418" y="903317"/>
                  </a:cubicBezTo>
                  <a:cubicBezTo>
                    <a:pt x="331590" y="903719"/>
                    <a:pt x="326540" y="907814"/>
                    <a:pt x="320793" y="908859"/>
                  </a:cubicBezTo>
                  <a:cubicBezTo>
                    <a:pt x="306140" y="911523"/>
                    <a:pt x="291236" y="912553"/>
                    <a:pt x="276458" y="914400"/>
                  </a:cubicBezTo>
                  <a:cubicBezTo>
                    <a:pt x="200720" y="912553"/>
                    <a:pt x="123157" y="925489"/>
                    <a:pt x="49244" y="908859"/>
                  </a:cubicBezTo>
                  <a:cubicBezTo>
                    <a:pt x="34714" y="905590"/>
                    <a:pt x="54786" y="879417"/>
                    <a:pt x="54786" y="864524"/>
                  </a:cubicBezTo>
                  <a:cubicBezTo>
                    <a:pt x="54786" y="794407"/>
                    <a:pt x="54571" y="802920"/>
                    <a:pt x="38160" y="753688"/>
                  </a:cubicBezTo>
                  <a:lnTo>
                    <a:pt x="32618" y="737062"/>
                  </a:lnTo>
                  <a:lnTo>
                    <a:pt x="27076" y="720437"/>
                  </a:lnTo>
                  <a:cubicBezTo>
                    <a:pt x="42052" y="510785"/>
                    <a:pt x="40027" y="569541"/>
                    <a:pt x="27076" y="193964"/>
                  </a:cubicBezTo>
                  <a:cubicBezTo>
                    <a:pt x="26673" y="182288"/>
                    <a:pt x="15993" y="160713"/>
                    <a:pt x="15993" y="160713"/>
                  </a:cubicBezTo>
                  <a:cubicBezTo>
                    <a:pt x="14146" y="138546"/>
                    <a:pt x="13391" y="116260"/>
                    <a:pt x="10451" y="94211"/>
                  </a:cubicBezTo>
                  <a:cubicBezTo>
                    <a:pt x="6026" y="61027"/>
                    <a:pt x="-10673" y="89579"/>
                    <a:pt x="10451" y="33251"/>
                  </a:cubicBezTo>
                  <a:cubicBezTo>
                    <a:pt x="11748" y="29792"/>
                    <a:pt x="19688" y="33251"/>
                    <a:pt x="21535" y="33251"/>
                  </a:cubicBezTo>
                  <a:close/>
                </a:path>
              </a:pathLst>
            </a:custGeom>
            <a:pattFill prst="sphere">
              <a:fgClr>
                <a:schemeClr val="tx1"/>
              </a:fgClr>
              <a:bgClr>
                <a:schemeClr val="bg1">
                  <a:lumMod val="7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8236370" y="2021817"/>
              <a:ext cx="493557" cy="3937548"/>
              <a:chOff x="6644737" y="2021817"/>
              <a:chExt cx="280386" cy="3937548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 flipH="1">
                <a:off x="6654829" y="2031811"/>
                <a:ext cx="11016" cy="2553252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6655829" y="4597728"/>
                <a:ext cx="0" cy="877910"/>
              </a:xfrm>
              <a:prstGeom prst="line">
                <a:avLst/>
              </a:prstGeom>
              <a:ln w="4762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6658362" y="5496828"/>
                <a:ext cx="7483" cy="462537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6893450" y="5496828"/>
                <a:ext cx="7483" cy="462537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6893450" y="4599408"/>
                <a:ext cx="0" cy="877910"/>
              </a:xfrm>
              <a:prstGeom prst="line">
                <a:avLst/>
              </a:prstGeom>
              <a:ln w="4762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H="1">
                <a:off x="6889917" y="2021817"/>
                <a:ext cx="11016" cy="2553252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644737" y="5959365"/>
                <a:ext cx="280386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0" name="Rectangle 99"/>
          <p:cNvSpPr/>
          <p:nvPr/>
        </p:nvSpPr>
        <p:spPr>
          <a:xfrm>
            <a:off x="8284802" y="2010684"/>
            <a:ext cx="375993" cy="392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8281773" y="3781454"/>
            <a:ext cx="375993" cy="21661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9077508" y="1950457"/>
            <a:ext cx="1429942" cy="4036852"/>
            <a:chOff x="9077508" y="1950457"/>
            <a:chExt cx="1429942" cy="4036852"/>
          </a:xfrm>
        </p:grpSpPr>
        <p:grpSp>
          <p:nvGrpSpPr>
            <p:cNvPr id="101" name="Group 100"/>
            <p:cNvGrpSpPr/>
            <p:nvPr/>
          </p:nvGrpSpPr>
          <p:grpSpPr>
            <a:xfrm>
              <a:off x="9077508" y="2011665"/>
              <a:ext cx="1429942" cy="3975644"/>
              <a:chOff x="7712551" y="2021817"/>
              <a:chExt cx="1429942" cy="3975644"/>
            </a:xfrm>
          </p:grpSpPr>
          <p:sp>
            <p:nvSpPr>
              <p:cNvPr id="102" name="Freeform 101"/>
              <p:cNvSpPr/>
              <p:nvPr/>
            </p:nvSpPr>
            <p:spPr>
              <a:xfrm>
                <a:off x="7712551" y="4544229"/>
                <a:ext cx="1429942" cy="985184"/>
              </a:xfrm>
              <a:custGeom>
                <a:avLst/>
                <a:gdLst>
                  <a:gd name="connsiteX0" fmla="*/ 210207 w 1429942"/>
                  <a:gd name="connsiteY0" fmla="*/ 125742 h 985184"/>
                  <a:gd name="connsiteX1" fmla="*/ 210207 w 1429942"/>
                  <a:gd name="connsiteY1" fmla="*/ 125742 h 985184"/>
                  <a:gd name="connsiteX2" fmla="*/ 136634 w 1429942"/>
                  <a:gd name="connsiteY2" fmla="*/ 188804 h 985184"/>
                  <a:gd name="connsiteX3" fmla="*/ 105103 w 1429942"/>
                  <a:gd name="connsiteY3" fmla="*/ 199314 h 985184"/>
                  <a:gd name="connsiteX4" fmla="*/ 94593 w 1429942"/>
                  <a:gd name="connsiteY4" fmla="*/ 304418 h 985184"/>
                  <a:gd name="connsiteX5" fmla="*/ 63062 w 1429942"/>
                  <a:gd name="connsiteY5" fmla="*/ 314928 h 985184"/>
                  <a:gd name="connsiteX6" fmla="*/ 21020 w 1429942"/>
                  <a:gd name="connsiteY6" fmla="*/ 325439 h 985184"/>
                  <a:gd name="connsiteX7" fmla="*/ 31531 w 1429942"/>
                  <a:gd name="connsiteY7" fmla="*/ 367480 h 985184"/>
                  <a:gd name="connsiteX8" fmla="*/ 10510 w 1429942"/>
                  <a:gd name="connsiteY8" fmla="*/ 472583 h 985184"/>
                  <a:gd name="connsiteX9" fmla="*/ 21020 w 1429942"/>
                  <a:gd name="connsiteY9" fmla="*/ 514625 h 985184"/>
                  <a:gd name="connsiteX10" fmla="*/ 31531 w 1429942"/>
                  <a:gd name="connsiteY10" fmla="*/ 546156 h 985184"/>
                  <a:gd name="connsiteX11" fmla="*/ 0 w 1429942"/>
                  <a:gd name="connsiteY11" fmla="*/ 609218 h 985184"/>
                  <a:gd name="connsiteX12" fmla="*/ 10510 w 1429942"/>
                  <a:gd name="connsiteY12" fmla="*/ 640749 h 985184"/>
                  <a:gd name="connsiteX13" fmla="*/ 31531 w 1429942"/>
                  <a:gd name="connsiteY13" fmla="*/ 672280 h 985184"/>
                  <a:gd name="connsiteX14" fmla="*/ 73572 w 1429942"/>
                  <a:gd name="connsiteY14" fmla="*/ 766873 h 985184"/>
                  <a:gd name="connsiteX15" fmla="*/ 105103 w 1429942"/>
                  <a:gd name="connsiteY15" fmla="*/ 829935 h 985184"/>
                  <a:gd name="connsiteX16" fmla="*/ 126124 w 1429942"/>
                  <a:gd name="connsiteY16" fmla="*/ 892997 h 985184"/>
                  <a:gd name="connsiteX17" fmla="*/ 220717 w 1429942"/>
                  <a:gd name="connsiteY17" fmla="*/ 945549 h 985184"/>
                  <a:gd name="connsiteX18" fmla="*/ 252248 w 1429942"/>
                  <a:gd name="connsiteY18" fmla="*/ 966570 h 985184"/>
                  <a:gd name="connsiteX19" fmla="*/ 515007 w 1429942"/>
                  <a:gd name="connsiteY19" fmla="*/ 956059 h 985184"/>
                  <a:gd name="connsiteX20" fmla="*/ 840827 w 1429942"/>
                  <a:gd name="connsiteY20" fmla="*/ 966570 h 985184"/>
                  <a:gd name="connsiteX21" fmla="*/ 1229710 w 1429942"/>
                  <a:gd name="connsiteY21" fmla="*/ 966570 h 985184"/>
                  <a:gd name="connsiteX22" fmla="*/ 1250731 w 1429942"/>
                  <a:gd name="connsiteY22" fmla="*/ 935039 h 985184"/>
                  <a:gd name="connsiteX23" fmla="*/ 1282262 w 1429942"/>
                  <a:gd name="connsiteY23" fmla="*/ 924528 h 985184"/>
                  <a:gd name="connsiteX24" fmla="*/ 1313793 w 1429942"/>
                  <a:gd name="connsiteY24" fmla="*/ 903508 h 985184"/>
                  <a:gd name="connsiteX25" fmla="*/ 1292772 w 1429942"/>
                  <a:gd name="connsiteY25" fmla="*/ 840445 h 985184"/>
                  <a:gd name="connsiteX26" fmla="*/ 1313793 w 1429942"/>
                  <a:gd name="connsiteY26" fmla="*/ 787894 h 985184"/>
                  <a:gd name="connsiteX27" fmla="*/ 1376855 w 1429942"/>
                  <a:gd name="connsiteY27" fmla="*/ 756363 h 985184"/>
                  <a:gd name="connsiteX28" fmla="*/ 1387365 w 1429942"/>
                  <a:gd name="connsiteY28" fmla="*/ 619728 h 985184"/>
                  <a:gd name="connsiteX29" fmla="*/ 1418896 w 1429942"/>
                  <a:gd name="connsiteY29" fmla="*/ 598708 h 985184"/>
                  <a:gd name="connsiteX30" fmla="*/ 1397876 w 1429942"/>
                  <a:gd name="connsiteY30" fmla="*/ 546156 h 985184"/>
                  <a:gd name="connsiteX31" fmla="*/ 1355834 w 1429942"/>
                  <a:gd name="connsiteY31" fmla="*/ 483094 h 985184"/>
                  <a:gd name="connsiteX32" fmla="*/ 1345324 w 1429942"/>
                  <a:gd name="connsiteY32" fmla="*/ 325439 h 985184"/>
                  <a:gd name="connsiteX33" fmla="*/ 1313793 w 1429942"/>
                  <a:gd name="connsiteY33" fmla="*/ 314928 h 985184"/>
                  <a:gd name="connsiteX34" fmla="*/ 1282262 w 1429942"/>
                  <a:gd name="connsiteY34" fmla="*/ 283397 h 985184"/>
                  <a:gd name="connsiteX35" fmla="*/ 1240220 w 1429942"/>
                  <a:gd name="connsiteY35" fmla="*/ 220335 h 985184"/>
                  <a:gd name="connsiteX36" fmla="*/ 1177158 w 1429942"/>
                  <a:gd name="connsiteY36" fmla="*/ 157273 h 985184"/>
                  <a:gd name="connsiteX37" fmla="*/ 210207 w 1429942"/>
                  <a:gd name="connsiteY37" fmla="*/ 125742 h 985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429942" h="985184">
                    <a:moveTo>
                      <a:pt x="210207" y="125742"/>
                    </a:moveTo>
                    <a:lnTo>
                      <a:pt x="210207" y="125742"/>
                    </a:lnTo>
                    <a:cubicBezTo>
                      <a:pt x="185683" y="146763"/>
                      <a:pt x="163096" y="170281"/>
                      <a:pt x="136634" y="188804"/>
                    </a:cubicBezTo>
                    <a:cubicBezTo>
                      <a:pt x="127558" y="195157"/>
                      <a:pt x="108889" y="188902"/>
                      <a:pt x="105103" y="199314"/>
                    </a:cubicBezTo>
                    <a:cubicBezTo>
                      <a:pt x="93071" y="232404"/>
                      <a:pt x="106625" y="271328"/>
                      <a:pt x="94593" y="304418"/>
                    </a:cubicBezTo>
                    <a:cubicBezTo>
                      <a:pt x="90807" y="314830"/>
                      <a:pt x="73715" y="311884"/>
                      <a:pt x="63062" y="314928"/>
                    </a:cubicBezTo>
                    <a:cubicBezTo>
                      <a:pt x="49172" y="318896"/>
                      <a:pt x="35034" y="321935"/>
                      <a:pt x="21020" y="325439"/>
                    </a:cubicBezTo>
                    <a:cubicBezTo>
                      <a:pt x="24524" y="339453"/>
                      <a:pt x="31531" y="353035"/>
                      <a:pt x="31531" y="367480"/>
                    </a:cubicBezTo>
                    <a:cubicBezTo>
                      <a:pt x="31531" y="415785"/>
                      <a:pt x="23452" y="433755"/>
                      <a:pt x="10510" y="472583"/>
                    </a:cubicBezTo>
                    <a:cubicBezTo>
                      <a:pt x="14013" y="486597"/>
                      <a:pt x="17052" y="500736"/>
                      <a:pt x="21020" y="514625"/>
                    </a:cubicBezTo>
                    <a:cubicBezTo>
                      <a:pt x="24064" y="525278"/>
                      <a:pt x="31531" y="535077"/>
                      <a:pt x="31531" y="546156"/>
                    </a:cubicBezTo>
                    <a:cubicBezTo>
                      <a:pt x="31531" y="567911"/>
                      <a:pt x="10627" y="593278"/>
                      <a:pt x="0" y="609218"/>
                    </a:cubicBezTo>
                    <a:cubicBezTo>
                      <a:pt x="3503" y="619728"/>
                      <a:pt x="5555" y="630840"/>
                      <a:pt x="10510" y="640749"/>
                    </a:cubicBezTo>
                    <a:cubicBezTo>
                      <a:pt x="16159" y="652047"/>
                      <a:pt x="26401" y="660737"/>
                      <a:pt x="31531" y="672280"/>
                    </a:cubicBezTo>
                    <a:cubicBezTo>
                      <a:pt x="81561" y="784849"/>
                      <a:pt x="25999" y="695514"/>
                      <a:pt x="73572" y="766873"/>
                    </a:cubicBezTo>
                    <a:cubicBezTo>
                      <a:pt x="111898" y="881856"/>
                      <a:pt x="50775" y="707699"/>
                      <a:pt x="105103" y="829935"/>
                    </a:cubicBezTo>
                    <a:cubicBezTo>
                      <a:pt x="114102" y="850183"/>
                      <a:pt x="107688" y="880706"/>
                      <a:pt x="126124" y="892997"/>
                    </a:cubicBezTo>
                    <a:cubicBezTo>
                      <a:pt x="198404" y="941184"/>
                      <a:pt x="165219" y="927050"/>
                      <a:pt x="220717" y="945549"/>
                    </a:cubicBezTo>
                    <a:cubicBezTo>
                      <a:pt x="231227" y="952556"/>
                      <a:pt x="239624" y="966119"/>
                      <a:pt x="252248" y="966570"/>
                    </a:cubicBezTo>
                    <a:cubicBezTo>
                      <a:pt x="339849" y="969698"/>
                      <a:pt x="427351" y="956059"/>
                      <a:pt x="515007" y="956059"/>
                    </a:cubicBezTo>
                    <a:cubicBezTo>
                      <a:pt x="623670" y="956059"/>
                      <a:pt x="732220" y="963066"/>
                      <a:pt x="840827" y="966570"/>
                    </a:cubicBezTo>
                    <a:cubicBezTo>
                      <a:pt x="991088" y="988035"/>
                      <a:pt x="1006023" y="994531"/>
                      <a:pt x="1229710" y="966570"/>
                    </a:cubicBezTo>
                    <a:cubicBezTo>
                      <a:pt x="1242244" y="965003"/>
                      <a:pt x="1240867" y="942930"/>
                      <a:pt x="1250731" y="935039"/>
                    </a:cubicBezTo>
                    <a:cubicBezTo>
                      <a:pt x="1259382" y="928118"/>
                      <a:pt x="1272353" y="929483"/>
                      <a:pt x="1282262" y="924528"/>
                    </a:cubicBezTo>
                    <a:cubicBezTo>
                      <a:pt x="1293560" y="918879"/>
                      <a:pt x="1303283" y="910515"/>
                      <a:pt x="1313793" y="903508"/>
                    </a:cubicBezTo>
                    <a:cubicBezTo>
                      <a:pt x="1306786" y="882487"/>
                      <a:pt x="1284542" y="861018"/>
                      <a:pt x="1292772" y="840445"/>
                    </a:cubicBezTo>
                    <a:cubicBezTo>
                      <a:pt x="1299779" y="822928"/>
                      <a:pt x="1302827" y="803246"/>
                      <a:pt x="1313793" y="787894"/>
                    </a:cubicBezTo>
                    <a:cubicBezTo>
                      <a:pt x="1326528" y="770065"/>
                      <a:pt x="1357910" y="762678"/>
                      <a:pt x="1376855" y="756363"/>
                    </a:cubicBezTo>
                    <a:cubicBezTo>
                      <a:pt x="1373030" y="729586"/>
                      <a:pt x="1349729" y="644818"/>
                      <a:pt x="1387365" y="619728"/>
                    </a:cubicBezTo>
                    <a:lnTo>
                      <a:pt x="1418896" y="598708"/>
                    </a:lnTo>
                    <a:cubicBezTo>
                      <a:pt x="1437510" y="542870"/>
                      <a:pt x="1433941" y="587373"/>
                      <a:pt x="1397876" y="546156"/>
                    </a:cubicBezTo>
                    <a:cubicBezTo>
                      <a:pt x="1381240" y="527143"/>
                      <a:pt x="1355834" y="483094"/>
                      <a:pt x="1355834" y="483094"/>
                    </a:cubicBezTo>
                    <a:cubicBezTo>
                      <a:pt x="1352331" y="430542"/>
                      <a:pt x="1358098" y="376535"/>
                      <a:pt x="1345324" y="325439"/>
                    </a:cubicBezTo>
                    <a:cubicBezTo>
                      <a:pt x="1342637" y="314691"/>
                      <a:pt x="1323011" y="321074"/>
                      <a:pt x="1313793" y="314928"/>
                    </a:cubicBezTo>
                    <a:cubicBezTo>
                      <a:pt x="1301426" y="306683"/>
                      <a:pt x="1291388" y="295130"/>
                      <a:pt x="1282262" y="283397"/>
                    </a:cubicBezTo>
                    <a:cubicBezTo>
                      <a:pt x="1266751" y="263455"/>
                      <a:pt x="1258084" y="238199"/>
                      <a:pt x="1240220" y="220335"/>
                    </a:cubicBezTo>
                    <a:lnTo>
                      <a:pt x="1177158" y="157273"/>
                    </a:lnTo>
                    <a:cubicBezTo>
                      <a:pt x="1064725" y="-180036"/>
                      <a:pt x="371365" y="130997"/>
                      <a:pt x="210207" y="125742"/>
                    </a:cubicBezTo>
                    <a:close/>
                  </a:path>
                </a:pathLst>
              </a:custGeom>
              <a:pattFill prst="pct10">
                <a:fgClr>
                  <a:schemeClr val="tx1"/>
                </a:fgClr>
                <a:bgClr>
                  <a:schemeClr val="accent1">
                    <a:lumMod val="40000"/>
                    <a:lumOff val="60000"/>
                  </a:schemeClr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02"/>
              <p:cNvSpPr/>
              <p:nvPr/>
            </p:nvSpPr>
            <p:spPr>
              <a:xfrm>
                <a:off x="8028241" y="2108917"/>
                <a:ext cx="823037" cy="3874787"/>
              </a:xfrm>
              <a:custGeom>
                <a:avLst/>
                <a:gdLst>
                  <a:gd name="connsiteX0" fmla="*/ 39188 w 823037"/>
                  <a:gd name="connsiteY0" fmla="*/ 33391 h 3468922"/>
                  <a:gd name="connsiteX1" fmla="*/ 39188 w 823037"/>
                  <a:gd name="connsiteY1" fmla="*/ 33391 h 3468922"/>
                  <a:gd name="connsiteX2" fmla="*/ 65314 w 823037"/>
                  <a:gd name="connsiteY2" fmla="*/ 150956 h 3468922"/>
                  <a:gd name="connsiteX3" fmla="*/ 39188 w 823037"/>
                  <a:gd name="connsiteY3" fmla="*/ 190145 h 3468922"/>
                  <a:gd name="connsiteX4" fmla="*/ 26125 w 823037"/>
                  <a:gd name="connsiteY4" fmla="*/ 229333 h 3468922"/>
                  <a:gd name="connsiteX5" fmla="*/ 39188 w 823037"/>
                  <a:gd name="connsiteY5" fmla="*/ 399151 h 3468922"/>
                  <a:gd name="connsiteX6" fmla="*/ 52251 w 823037"/>
                  <a:gd name="connsiteY6" fmla="*/ 595093 h 3468922"/>
                  <a:gd name="connsiteX7" fmla="*/ 65314 w 823037"/>
                  <a:gd name="connsiteY7" fmla="*/ 673471 h 3468922"/>
                  <a:gd name="connsiteX8" fmla="*/ 78377 w 823037"/>
                  <a:gd name="connsiteY8" fmla="*/ 791036 h 3468922"/>
                  <a:gd name="connsiteX9" fmla="*/ 65314 w 823037"/>
                  <a:gd name="connsiteY9" fmla="*/ 986979 h 3468922"/>
                  <a:gd name="connsiteX10" fmla="*/ 52251 w 823037"/>
                  <a:gd name="connsiteY10" fmla="*/ 1104545 h 3468922"/>
                  <a:gd name="connsiteX11" fmla="*/ 65314 w 823037"/>
                  <a:gd name="connsiteY11" fmla="*/ 1287425 h 3468922"/>
                  <a:gd name="connsiteX12" fmla="*/ 52251 w 823037"/>
                  <a:gd name="connsiteY12" fmla="*/ 1875253 h 3468922"/>
                  <a:gd name="connsiteX13" fmla="*/ 13063 w 823037"/>
                  <a:gd name="connsiteY13" fmla="*/ 2018945 h 3468922"/>
                  <a:gd name="connsiteX14" fmla="*/ 0 w 823037"/>
                  <a:gd name="connsiteY14" fmla="*/ 2058133 h 3468922"/>
                  <a:gd name="connsiteX15" fmla="*/ 13063 w 823037"/>
                  <a:gd name="connsiteY15" fmla="*/ 2162636 h 3468922"/>
                  <a:gd name="connsiteX16" fmla="*/ 52251 w 823037"/>
                  <a:gd name="connsiteY16" fmla="*/ 2293265 h 3468922"/>
                  <a:gd name="connsiteX17" fmla="*/ 78377 w 823037"/>
                  <a:gd name="connsiteY17" fmla="*/ 2371642 h 3468922"/>
                  <a:gd name="connsiteX18" fmla="*/ 91440 w 823037"/>
                  <a:gd name="connsiteY18" fmla="*/ 2410831 h 3468922"/>
                  <a:gd name="connsiteX19" fmla="*/ 78377 w 823037"/>
                  <a:gd name="connsiteY19" fmla="*/ 2985596 h 3468922"/>
                  <a:gd name="connsiteX20" fmla="*/ 52251 w 823037"/>
                  <a:gd name="connsiteY20" fmla="*/ 3194602 h 3468922"/>
                  <a:gd name="connsiteX21" fmla="*/ 91440 w 823037"/>
                  <a:gd name="connsiteY21" fmla="*/ 3416671 h 3468922"/>
                  <a:gd name="connsiteX22" fmla="*/ 104503 w 823037"/>
                  <a:gd name="connsiteY22" fmla="*/ 3455859 h 3468922"/>
                  <a:gd name="connsiteX23" fmla="*/ 143691 w 823037"/>
                  <a:gd name="connsiteY23" fmla="*/ 3468922 h 3468922"/>
                  <a:gd name="connsiteX24" fmla="*/ 757645 w 823037"/>
                  <a:gd name="connsiteY24" fmla="*/ 3455859 h 3468922"/>
                  <a:gd name="connsiteX25" fmla="*/ 796834 w 823037"/>
                  <a:gd name="connsiteY25" fmla="*/ 3442796 h 3468922"/>
                  <a:gd name="connsiteX26" fmla="*/ 822960 w 823037"/>
                  <a:gd name="connsiteY26" fmla="*/ 3364419 h 3468922"/>
                  <a:gd name="connsiteX27" fmla="*/ 809897 w 823037"/>
                  <a:gd name="connsiteY27" fmla="*/ 3286042 h 3468922"/>
                  <a:gd name="connsiteX28" fmla="*/ 796834 w 823037"/>
                  <a:gd name="connsiteY28" fmla="*/ 3246853 h 3468922"/>
                  <a:gd name="connsiteX29" fmla="*/ 783771 w 823037"/>
                  <a:gd name="connsiteY29" fmla="*/ 3116225 h 3468922"/>
                  <a:gd name="connsiteX30" fmla="*/ 770708 w 823037"/>
                  <a:gd name="connsiteY30" fmla="*/ 2685151 h 3468922"/>
                  <a:gd name="connsiteX31" fmla="*/ 796834 w 823037"/>
                  <a:gd name="connsiteY31" fmla="*/ 2384705 h 3468922"/>
                  <a:gd name="connsiteX32" fmla="*/ 809897 w 823037"/>
                  <a:gd name="connsiteY32" fmla="*/ 2345516 h 3468922"/>
                  <a:gd name="connsiteX33" fmla="*/ 809897 w 823037"/>
                  <a:gd name="connsiteY33" fmla="*/ 1862191 h 3468922"/>
                  <a:gd name="connsiteX34" fmla="*/ 783771 w 823037"/>
                  <a:gd name="connsiteY34" fmla="*/ 1783813 h 3468922"/>
                  <a:gd name="connsiteX35" fmla="*/ 770708 w 823037"/>
                  <a:gd name="connsiteY35" fmla="*/ 1744625 h 3468922"/>
                  <a:gd name="connsiteX36" fmla="*/ 744583 w 823037"/>
                  <a:gd name="connsiteY36" fmla="*/ 1705436 h 3468922"/>
                  <a:gd name="connsiteX37" fmla="*/ 705394 w 823037"/>
                  <a:gd name="connsiteY37" fmla="*/ 1627059 h 3468922"/>
                  <a:gd name="connsiteX38" fmla="*/ 718457 w 823037"/>
                  <a:gd name="connsiteY38" fmla="*/ 1457242 h 3468922"/>
                  <a:gd name="connsiteX39" fmla="*/ 770708 w 823037"/>
                  <a:gd name="connsiteY39" fmla="*/ 1339676 h 3468922"/>
                  <a:gd name="connsiteX40" fmla="*/ 783771 w 823037"/>
                  <a:gd name="connsiteY40" fmla="*/ 1300488 h 3468922"/>
                  <a:gd name="connsiteX41" fmla="*/ 796834 w 823037"/>
                  <a:gd name="connsiteY41" fmla="*/ 1222111 h 3468922"/>
                  <a:gd name="connsiteX42" fmla="*/ 809897 w 823037"/>
                  <a:gd name="connsiteY42" fmla="*/ 1169859 h 3468922"/>
                  <a:gd name="connsiteX43" fmla="*/ 822960 w 823037"/>
                  <a:gd name="connsiteY43" fmla="*/ 1078419 h 3468922"/>
                  <a:gd name="connsiteX44" fmla="*/ 809897 w 823037"/>
                  <a:gd name="connsiteY44" fmla="*/ 608156 h 3468922"/>
                  <a:gd name="connsiteX45" fmla="*/ 783771 w 823037"/>
                  <a:gd name="connsiteY45" fmla="*/ 477528 h 3468922"/>
                  <a:gd name="connsiteX46" fmla="*/ 770708 w 823037"/>
                  <a:gd name="connsiteY46" fmla="*/ 46453 h 3468922"/>
                  <a:gd name="connsiteX47" fmla="*/ 666205 w 823037"/>
                  <a:gd name="connsiteY47" fmla="*/ 20328 h 3468922"/>
                  <a:gd name="connsiteX48" fmla="*/ 91440 w 823037"/>
                  <a:gd name="connsiteY48" fmla="*/ 46453 h 3468922"/>
                  <a:gd name="connsiteX49" fmla="*/ 91440 w 823037"/>
                  <a:gd name="connsiteY49" fmla="*/ 46453 h 3468922"/>
                  <a:gd name="connsiteX50" fmla="*/ 91440 w 823037"/>
                  <a:gd name="connsiteY50" fmla="*/ 33391 h 3468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823037" h="3468922">
                    <a:moveTo>
                      <a:pt x="39188" y="33391"/>
                    </a:moveTo>
                    <a:lnTo>
                      <a:pt x="39188" y="33391"/>
                    </a:lnTo>
                    <a:cubicBezTo>
                      <a:pt x="47897" y="72579"/>
                      <a:pt x="65314" y="110812"/>
                      <a:pt x="65314" y="150956"/>
                    </a:cubicBezTo>
                    <a:cubicBezTo>
                      <a:pt x="65314" y="166656"/>
                      <a:pt x="46209" y="176103"/>
                      <a:pt x="39188" y="190145"/>
                    </a:cubicBezTo>
                    <a:cubicBezTo>
                      <a:pt x="33030" y="202461"/>
                      <a:pt x="30479" y="216270"/>
                      <a:pt x="26125" y="229333"/>
                    </a:cubicBezTo>
                    <a:cubicBezTo>
                      <a:pt x="30479" y="285939"/>
                      <a:pt x="35143" y="342522"/>
                      <a:pt x="39188" y="399151"/>
                    </a:cubicBezTo>
                    <a:cubicBezTo>
                      <a:pt x="43852" y="464444"/>
                      <a:pt x="46045" y="529929"/>
                      <a:pt x="52251" y="595093"/>
                    </a:cubicBezTo>
                    <a:cubicBezTo>
                      <a:pt x="54762" y="621460"/>
                      <a:pt x="61813" y="647217"/>
                      <a:pt x="65314" y="673471"/>
                    </a:cubicBezTo>
                    <a:cubicBezTo>
                      <a:pt x="70525" y="712555"/>
                      <a:pt x="74023" y="751848"/>
                      <a:pt x="78377" y="791036"/>
                    </a:cubicBezTo>
                    <a:cubicBezTo>
                      <a:pt x="74023" y="856350"/>
                      <a:pt x="70750" y="921746"/>
                      <a:pt x="65314" y="986979"/>
                    </a:cubicBezTo>
                    <a:cubicBezTo>
                      <a:pt x="62039" y="1026273"/>
                      <a:pt x="52251" y="1065115"/>
                      <a:pt x="52251" y="1104545"/>
                    </a:cubicBezTo>
                    <a:cubicBezTo>
                      <a:pt x="52251" y="1165660"/>
                      <a:pt x="60960" y="1226465"/>
                      <a:pt x="65314" y="1287425"/>
                    </a:cubicBezTo>
                    <a:cubicBezTo>
                      <a:pt x="60960" y="1483368"/>
                      <a:pt x="60084" y="1679419"/>
                      <a:pt x="52251" y="1875253"/>
                    </a:cubicBezTo>
                    <a:cubicBezTo>
                      <a:pt x="50573" y="1917214"/>
                      <a:pt x="25390" y="1981965"/>
                      <a:pt x="13063" y="2018945"/>
                    </a:cubicBezTo>
                    <a:lnTo>
                      <a:pt x="0" y="2058133"/>
                    </a:lnTo>
                    <a:cubicBezTo>
                      <a:pt x="4354" y="2092967"/>
                      <a:pt x="7292" y="2128008"/>
                      <a:pt x="13063" y="2162636"/>
                    </a:cubicBezTo>
                    <a:cubicBezTo>
                      <a:pt x="19645" y="2202129"/>
                      <a:pt x="40632" y="2258409"/>
                      <a:pt x="52251" y="2293265"/>
                    </a:cubicBezTo>
                    <a:lnTo>
                      <a:pt x="78377" y="2371642"/>
                    </a:lnTo>
                    <a:lnTo>
                      <a:pt x="91440" y="2410831"/>
                    </a:lnTo>
                    <a:cubicBezTo>
                      <a:pt x="87086" y="2602419"/>
                      <a:pt x="85341" y="2794085"/>
                      <a:pt x="78377" y="2985596"/>
                    </a:cubicBezTo>
                    <a:cubicBezTo>
                      <a:pt x="74357" y="3096132"/>
                      <a:pt x="69644" y="3107641"/>
                      <a:pt x="52251" y="3194602"/>
                    </a:cubicBezTo>
                    <a:cubicBezTo>
                      <a:pt x="67807" y="3365717"/>
                      <a:pt x="50105" y="3292668"/>
                      <a:pt x="91440" y="3416671"/>
                    </a:cubicBezTo>
                    <a:cubicBezTo>
                      <a:pt x="95794" y="3429734"/>
                      <a:pt x="91440" y="3451505"/>
                      <a:pt x="104503" y="3455859"/>
                    </a:cubicBezTo>
                    <a:lnTo>
                      <a:pt x="143691" y="3468922"/>
                    </a:lnTo>
                    <a:lnTo>
                      <a:pt x="757645" y="3455859"/>
                    </a:lnTo>
                    <a:cubicBezTo>
                      <a:pt x="771404" y="3455309"/>
                      <a:pt x="788831" y="3454001"/>
                      <a:pt x="796834" y="3442796"/>
                    </a:cubicBezTo>
                    <a:cubicBezTo>
                      <a:pt x="812841" y="3420387"/>
                      <a:pt x="822960" y="3364419"/>
                      <a:pt x="822960" y="3364419"/>
                    </a:cubicBezTo>
                    <a:cubicBezTo>
                      <a:pt x="818606" y="3338293"/>
                      <a:pt x="815643" y="3311897"/>
                      <a:pt x="809897" y="3286042"/>
                    </a:cubicBezTo>
                    <a:cubicBezTo>
                      <a:pt x="806910" y="3272600"/>
                      <a:pt x="798928" y="3260462"/>
                      <a:pt x="796834" y="3246853"/>
                    </a:cubicBezTo>
                    <a:cubicBezTo>
                      <a:pt x="790180" y="3203602"/>
                      <a:pt x="788125" y="3159768"/>
                      <a:pt x="783771" y="3116225"/>
                    </a:cubicBezTo>
                    <a:cubicBezTo>
                      <a:pt x="779417" y="2972534"/>
                      <a:pt x="770708" y="2828908"/>
                      <a:pt x="770708" y="2685151"/>
                    </a:cubicBezTo>
                    <a:cubicBezTo>
                      <a:pt x="770708" y="2544547"/>
                      <a:pt x="766713" y="2490128"/>
                      <a:pt x="796834" y="2384705"/>
                    </a:cubicBezTo>
                    <a:cubicBezTo>
                      <a:pt x="800617" y="2371465"/>
                      <a:pt x="805543" y="2358579"/>
                      <a:pt x="809897" y="2345516"/>
                    </a:cubicBezTo>
                    <a:cubicBezTo>
                      <a:pt x="818749" y="2159616"/>
                      <a:pt x="834413" y="2041972"/>
                      <a:pt x="809897" y="1862191"/>
                    </a:cubicBezTo>
                    <a:cubicBezTo>
                      <a:pt x="806176" y="1834904"/>
                      <a:pt x="792480" y="1809939"/>
                      <a:pt x="783771" y="1783813"/>
                    </a:cubicBezTo>
                    <a:cubicBezTo>
                      <a:pt x="779417" y="1770750"/>
                      <a:pt x="778346" y="1756082"/>
                      <a:pt x="770708" y="1744625"/>
                    </a:cubicBezTo>
                    <a:cubicBezTo>
                      <a:pt x="762000" y="1731562"/>
                      <a:pt x="751604" y="1719478"/>
                      <a:pt x="744583" y="1705436"/>
                    </a:cubicBezTo>
                    <a:cubicBezTo>
                      <a:pt x="690505" y="1597279"/>
                      <a:pt x="780262" y="1739361"/>
                      <a:pt x="705394" y="1627059"/>
                    </a:cubicBezTo>
                    <a:cubicBezTo>
                      <a:pt x="709748" y="1570453"/>
                      <a:pt x="709602" y="1513320"/>
                      <a:pt x="718457" y="1457242"/>
                    </a:cubicBezTo>
                    <a:cubicBezTo>
                      <a:pt x="734011" y="1358738"/>
                      <a:pt x="738165" y="1404763"/>
                      <a:pt x="770708" y="1339676"/>
                    </a:cubicBezTo>
                    <a:cubicBezTo>
                      <a:pt x="776866" y="1327360"/>
                      <a:pt x="779417" y="1313551"/>
                      <a:pt x="783771" y="1300488"/>
                    </a:cubicBezTo>
                    <a:cubicBezTo>
                      <a:pt x="788125" y="1274362"/>
                      <a:pt x="791640" y="1248083"/>
                      <a:pt x="796834" y="1222111"/>
                    </a:cubicBezTo>
                    <a:cubicBezTo>
                      <a:pt x="800355" y="1204506"/>
                      <a:pt x="806685" y="1187523"/>
                      <a:pt x="809897" y="1169859"/>
                    </a:cubicBezTo>
                    <a:cubicBezTo>
                      <a:pt x="815405" y="1139566"/>
                      <a:pt x="818606" y="1108899"/>
                      <a:pt x="822960" y="1078419"/>
                    </a:cubicBezTo>
                    <a:cubicBezTo>
                      <a:pt x="818606" y="921665"/>
                      <a:pt x="820102" y="764638"/>
                      <a:pt x="809897" y="608156"/>
                    </a:cubicBezTo>
                    <a:cubicBezTo>
                      <a:pt x="807007" y="563845"/>
                      <a:pt x="783771" y="477528"/>
                      <a:pt x="783771" y="477528"/>
                    </a:cubicBezTo>
                    <a:cubicBezTo>
                      <a:pt x="779417" y="333836"/>
                      <a:pt x="806510" y="185681"/>
                      <a:pt x="770708" y="46453"/>
                    </a:cubicBezTo>
                    <a:cubicBezTo>
                      <a:pt x="761766" y="11678"/>
                      <a:pt x="666205" y="20328"/>
                      <a:pt x="666205" y="20328"/>
                    </a:cubicBezTo>
                    <a:cubicBezTo>
                      <a:pt x="107832" y="33623"/>
                      <a:pt x="281185" y="-48416"/>
                      <a:pt x="91440" y="46453"/>
                    </a:cubicBezTo>
                    <a:lnTo>
                      <a:pt x="91440" y="46453"/>
                    </a:lnTo>
                    <a:lnTo>
                      <a:pt x="91440" y="33391"/>
                    </a:lnTo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Freeform 103"/>
              <p:cNvSpPr/>
              <p:nvPr/>
            </p:nvSpPr>
            <p:spPr>
              <a:xfrm>
                <a:off x="8018340" y="2122674"/>
                <a:ext cx="823037" cy="3874787"/>
              </a:xfrm>
              <a:custGeom>
                <a:avLst/>
                <a:gdLst>
                  <a:gd name="connsiteX0" fmla="*/ 39188 w 823037"/>
                  <a:gd name="connsiteY0" fmla="*/ 33391 h 3468922"/>
                  <a:gd name="connsiteX1" fmla="*/ 39188 w 823037"/>
                  <a:gd name="connsiteY1" fmla="*/ 33391 h 3468922"/>
                  <a:gd name="connsiteX2" fmla="*/ 65314 w 823037"/>
                  <a:gd name="connsiteY2" fmla="*/ 150956 h 3468922"/>
                  <a:gd name="connsiteX3" fmla="*/ 39188 w 823037"/>
                  <a:gd name="connsiteY3" fmla="*/ 190145 h 3468922"/>
                  <a:gd name="connsiteX4" fmla="*/ 26125 w 823037"/>
                  <a:gd name="connsiteY4" fmla="*/ 229333 h 3468922"/>
                  <a:gd name="connsiteX5" fmla="*/ 39188 w 823037"/>
                  <a:gd name="connsiteY5" fmla="*/ 399151 h 3468922"/>
                  <a:gd name="connsiteX6" fmla="*/ 52251 w 823037"/>
                  <a:gd name="connsiteY6" fmla="*/ 595093 h 3468922"/>
                  <a:gd name="connsiteX7" fmla="*/ 65314 w 823037"/>
                  <a:gd name="connsiteY7" fmla="*/ 673471 h 3468922"/>
                  <a:gd name="connsiteX8" fmla="*/ 78377 w 823037"/>
                  <a:gd name="connsiteY8" fmla="*/ 791036 h 3468922"/>
                  <a:gd name="connsiteX9" fmla="*/ 65314 w 823037"/>
                  <a:gd name="connsiteY9" fmla="*/ 986979 h 3468922"/>
                  <a:gd name="connsiteX10" fmla="*/ 52251 w 823037"/>
                  <a:gd name="connsiteY10" fmla="*/ 1104545 h 3468922"/>
                  <a:gd name="connsiteX11" fmla="*/ 65314 w 823037"/>
                  <a:gd name="connsiteY11" fmla="*/ 1287425 h 3468922"/>
                  <a:gd name="connsiteX12" fmla="*/ 52251 w 823037"/>
                  <a:gd name="connsiteY12" fmla="*/ 1875253 h 3468922"/>
                  <a:gd name="connsiteX13" fmla="*/ 13063 w 823037"/>
                  <a:gd name="connsiteY13" fmla="*/ 2018945 h 3468922"/>
                  <a:gd name="connsiteX14" fmla="*/ 0 w 823037"/>
                  <a:gd name="connsiteY14" fmla="*/ 2058133 h 3468922"/>
                  <a:gd name="connsiteX15" fmla="*/ 13063 w 823037"/>
                  <a:gd name="connsiteY15" fmla="*/ 2162636 h 3468922"/>
                  <a:gd name="connsiteX16" fmla="*/ 52251 w 823037"/>
                  <a:gd name="connsiteY16" fmla="*/ 2293265 h 3468922"/>
                  <a:gd name="connsiteX17" fmla="*/ 78377 w 823037"/>
                  <a:gd name="connsiteY17" fmla="*/ 2371642 h 3468922"/>
                  <a:gd name="connsiteX18" fmla="*/ 91440 w 823037"/>
                  <a:gd name="connsiteY18" fmla="*/ 2410831 h 3468922"/>
                  <a:gd name="connsiteX19" fmla="*/ 78377 w 823037"/>
                  <a:gd name="connsiteY19" fmla="*/ 2985596 h 3468922"/>
                  <a:gd name="connsiteX20" fmla="*/ 52251 w 823037"/>
                  <a:gd name="connsiteY20" fmla="*/ 3194602 h 3468922"/>
                  <a:gd name="connsiteX21" fmla="*/ 91440 w 823037"/>
                  <a:gd name="connsiteY21" fmla="*/ 3416671 h 3468922"/>
                  <a:gd name="connsiteX22" fmla="*/ 104503 w 823037"/>
                  <a:gd name="connsiteY22" fmla="*/ 3455859 h 3468922"/>
                  <a:gd name="connsiteX23" fmla="*/ 143691 w 823037"/>
                  <a:gd name="connsiteY23" fmla="*/ 3468922 h 3468922"/>
                  <a:gd name="connsiteX24" fmla="*/ 757645 w 823037"/>
                  <a:gd name="connsiteY24" fmla="*/ 3455859 h 3468922"/>
                  <a:gd name="connsiteX25" fmla="*/ 796834 w 823037"/>
                  <a:gd name="connsiteY25" fmla="*/ 3442796 h 3468922"/>
                  <a:gd name="connsiteX26" fmla="*/ 822960 w 823037"/>
                  <a:gd name="connsiteY26" fmla="*/ 3364419 h 3468922"/>
                  <a:gd name="connsiteX27" fmla="*/ 809897 w 823037"/>
                  <a:gd name="connsiteY27" fmla="*/ 3286042 h 3468922"/>
                  <a:gd name="connsiteX28" fmla="*/ 796834 w 823037"/>
                  <a:gd name="connsiteY28" fmla="*/ 3246853 h 3468922"/>
                  <a:gd name="connsiteX29" fmla="*/ 783771 w 823037"/>
                  <a:gd name="connsiteY29" fmla="*/ 3116225 h 3468922"/>
                  <a:gd name="connsiteX30" fmla="*/ 770708 w 823037"/>
                  <a:gd name="connsiteY30" fmla="*/ 2685151 h 3468922"/>
                  <a:gd name="connsiteX31" fmla="*/ 796834 w 823037"/>
                  <a:gd name="connsiteY31" fmla="*/ 2384705 h 3468922"/>
                  <a:gd name="connsiteX32" fmla="*/ 809897 w 823037"/>
                  <a:gd name="connsiteY32" fmla="*/ 2345516 h 3468922"/>
                  <a:gd name="connsiteX33" fmla="*/ 809897 w 823037"/>
                  <a:gd name="connsiteY33" fmla="*/ 1862191 h 3468922"/>
                  <a:gd name="connsiteX34" fmla="*/ 783771 w 823037"/>
                  <a:gd name="connsiteY34" fmla="*/ 1783813 h 3468922"/>
                  <a:gd name="connsiteX35" fmla="*/ 770708 w 823037"/>
                  <a:gd name="connsiteY35" fmla="*/ 1744625 h 3468922"/>
                  <a:gd name="connsiteX36" fmla="*/ 744583 w 823037"/>
                  <a:gd name="connsiteY36" fmla="*/ 1705436 h 3468922"/>
                  <a:gd name="connsiteX37" fmla="*/ 705394 w 823037"/>
                  <a:gd name="connsiteY37" fmla="*/ 1627059 h 3468922"/>
                  <a:gd name="connsiteX38" fmla="*/ 718457 w 823037"/>
                  <a:gd name="connsiteY38" fmla="*/ 1457242 h 3468922"/>
                  <a:gd name="connsiteX39" fmla="*/ 770708 w 823037"/>
                  <a:gd name="connsiteY39" fmla="*/ 1339676 h 3468922"/>
                  <a:gd name="connsiteX40" fmla="*/ 783771 w 823037"/>
                  <a:gd name="connsiteY40" fmla="*/ 1300488 h 3468922"/>
                  <a:gd name="connsiteX41" fmla="*/ 796834 w 823037"/>
                  <a:gd name="connsiteY41" fmla="*/ 1222111 h 3468922"/>
                  <a:gd name="connsiteX42" fmla="*/ 809897 w 823037"/>
                  <a:gd name="connsiteY42" fmla="*/ 1169859 h 3468922"/>
                  <a:gd name="connsiteX43" fmla="*/ 822960 w 823037"/>
                  <a:gd name="connsiteY43" fmla="*/ 1078419 h 3468922"/>
                  <a:gd name="connsiteX44" fmla="*/ 809897 w 823037"/>
                  <a:gd name="connsiteY44" fmla="*/ 608156 h 3468922"/>
                  <a:gd name="connsiteX45" fmla="*/ 783771 w 823037"/>
                  <a:gd name="connsiteY45" fmla="*/ 477528 h 3468922"/>
                  <a:gd name="connsiteX46" fmla="*/ 770708 w 823037"/>
                  <a:gd name="connsiteY46" fmla="*/ 46453 h 3468922"/>
                  <a:gd name="connsiteX47" fmla="*/ 666205 w 823037"/>
                  <a:gd name="connsiteY47" fmla="*/ 20328 h 3468922"/>
                  <a:gd name="connsiteX48" fmla="*/ 91440 w 823037"/>
                  <a:gd name="connsiteY48" fmla="*/ 46453 h 3468922"/>
                  <a:gd name="connsiteX49" fmla="*/ 91440 w 823037"/>
                  <a:gd name="connsiteY49" fmla="*/ 46453 h 3468922"/>
                  <a:gd name="connsiteX50" fmla="*/ 91440 w 823037"/>
                  <a:gd name="connsiteY50" fmla="*/ 33391 h 3468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823037" h="3468922">
                    <a:moveTo>
                      <a:pt x="39188" y="33391"/>
                    </a:moveTo>
                    <a:lnTo>
                      <a:pt x="39188" y="33391"/>
                    </a:lnTo>
                    <a:cubicBezTo>
                      <a:pt x="47897" y="72579"/>
                      <a:pt x="65314" y="110812"/>
                      <a:pt x="65314" y="150956"/>
                    </a:cubicBezTo>
                    <a:cubicBezTo>
                      <a:pt x="65314" y="166656"/>
                      <a:pt x="46209" y="176103"/>
                      <a:pt x="39188" y="190145"/>
                    </a:cubicBezTo>
                    <a:cubicBezTo>
                      <a:pt x="33030" y="202461"/>
                      <a:pt x="30479" y="216270"/>
                      <a:pt x="26125" y="229333"/>
                    </a:cubicBezTo>
                    <a:cubicBezTo>
                      <a:pt x="30479" y="285939"/>
                      <a:pt x="35143" y="342522"/>
                      <a:pt x="39188" y="399151"/>
                    </a:cubicBezTo>
                    <a:cubicBezTo>
                      <a:pt x="43852" y="464444"/>
                      <a:pt x="46045" y="529929"/>
                      <a:pt x="52251" y="595093"/>
                    </a:cubicBezTo>
                    <a:cubicBezTo>
                      <a:pt x="54762" y="621460"/>
                      <a:pt x="61813" y="647217"/>
                      <a:pt x="65314" y="673471"/>
                    </a:cubicBezTo>
                    <a:cubicBezTo>
                      <a:pt x="70525" y="712555"/>
                      <a:pt x="74023" y="751848"/>
                      <a:pt x="78377" y="791036"/>
                    </a:cubicBezTo>
                    <a:cubicBezTo>
                      <a:pt x="74023" y="856350"/>
                      <a:pt x="70750" y="921746"/>
                      <a:pt x="65314" y="986979"/>
                    </a:cubicBezTo>
                    <a:cubicBezTo>
                      <a:pt x="62039" y="1026273"/>
                      <a:pt x="52251" y="1065115"/>
                      <a:pt x="52251" y="1104545"/>
                    </a:cubicBezTo>
                    <a:cubicBezTo>
                      <a:pt x="52251" y="1165660"/>
                      <a:pt x="60960" y="1226465"/>
                      <a:pt x="65314" y="1287425"/>
                    </a:cubicBezTo>
                    <a:cubicBezTo>
                      <a:pt x="60960" y="1483368"/>
                      <a:pt x="60084" y="1679419"/>
                      <a:pt x="52251" y="1875253"/>
                    </a:cubicBezTo>
                    <a:cubicBezTo>
                      <a:pt x="50573" y="1917214"/>
                      <a:pt x="25390" y="1981965"/>
                      <a:pt x="13063" y="2018945"/>
                    </a:cubicBezTo>
                    <a:lnTo>
                      <a:pt x="0" y="2058133"/>
                    </a:lnTo>
                    <a:cubicBezTo>
                      <a:pt x="4354" y="2092967"/>
                      <a:pt x="7292" y="2128008"/>
                      <a:pt x="13063" y="2162636"/>
                    </a:cubicBezTo>
                    <a:cubicBezTo>
                      <a:pt x="19645" y="2202129"/>
                      <a:pt x="40632" y="2258409"/>
                      <a:pt x="52251" y="2293265"/>
                    </a:cubicBezTo>
                    <a:lnTo>
                      <a:pt x="78377" y="2371642"/>
                    </a:lnTo>
                    <a:lnTo>
                      <a:pt x="91440" y="2410831"/>
                    </a:lnTo>
                    <a:cubicBezTo>
                      <a:pt x="87086" y="2602419"/>
                      <a:pt x="85341" y="2794085"/>
                      <a:pt x="78377" y="2985596"/>
                    </a:cubicBezTo>
                    <a:cubicBezTo>
                      <a:pt x="74357" y="3096132"/>
                      <a:pt x="69644" y="3107641"/>
                      <a:pt x="52251" y="3194602"/>
                    </a:cubicBezTo>
                    <a:cubicBezTo>
                      <a:pt x="67807" y="3365717"/>
                      <a:pt x="50105" y="3292668"/>
                      <a:pt x="91440" y="3416671"/>
                    </a:cubicBezTo>
                    <a:cubicBezTo>
                      <a:pt x="95794" y="3429734"/>
                      <a:pt x="91440" y="3451505"/>
                      <a:pt x="104503" y="3455859"/>
                    </a:cubicBezTo>
                    <a:lnTo>
                      <a:pt x="143691" y="3468922"/>
                    </a:lnTo>
                    <a:lnTo>
                      <a:pt x="757645" y="3455859"/>
                    </a:lnTo>
                    <a:cubicBezTo>
                      <a:pt x="771404" y="3455309"/>
                      <a:pt x="788831" y="3454001"/>
                      <a:pt x="796834" y="3442796"/>
                    </a:cubicBezTo>
                    <a:cubicBezTo>
                      <a:pt x="812841" y="3420387"/>
                      <a:pt x="822960" y="3364419"/>
                      <a:pt x="822960" y="3364419"/>
                    </a:cubicBezTo>
                    <a:cubicBezTo>
                      <a:pt x="818606" y="3338293"/>
                      <a:pt x="815643" y="3311897"/>
                      <a:pt x="809897" y="3286042"/>
                    </a:cubicBezTo>
                    <a:cubicBezTo>
                      <a:pt x="806910" y="3272600"/>
                      <a:pt x="798928" y="3260462"/>
                      <a:pt x="796834" y="3246853"/>
                    </a:cubicBezTo>
                    <a:cubicBezTo>
                      <a:pt x="790180" y="3203602"/>
                      <a:pt x="788125" y="3159768"/>
                      <a:pt x="783771" y="3116225"/>
                    </a:cubicBezTo>
                    <a:cubicBezTo>
                      <a:pt x="779417" y="2972534"/>
                      <a:pt x="770708" y="2828908"/>
                      <a:pt x="770708" y="2685151"/>
                    </a:cubicBezTo>
                    <a:cubicBezTo>
                      <a:pt x="770708" y="2544547"/>
                      <a:pt x="766713" y="2490128"/>
                      <a:pt x="796834" y="2384705"/>
                    </a:cubicBezTo>
                    <a:cubicBezTo>
                      <a:pt x="800617" y="2371465"/>
                      <a:pt x="805543" y="2358579"/>
                      <a:pt x="809897" y="2345516"/>
                    </a:cubicBezTo>
                    <a:cubicBezTo>
                      <a:pt x="818749" y="2159616"/>
                      <a:pt x="834413" y="2041972"/>
                      <a:pt x="809897" y="1862191"/>
                    </a:cubicBezTo>
                    <a:cubicBezTo>
                      <a:pt x="806176" y="1834904"/>
                      <a:pt x="792480" y="1809939"/>
                      <a:pt x="783771" y="1783813"/>
                    </a:cubicBezTo>
                    <a:cubicBezTo>
                      <a:pt x="779417" y="1770750"/>
                      <a:pt x="778346" y="1756082"/>
                      <a:pt x="770708" y="1744625"/>
                    </a:cubicBezTo>
                    <a:cubicBezTo>
                      <a:pt x="762000" y="1731562"/>
                      <a:pt x="751604" y="1719478"/>
                      <a:pt x="744583" y="1705436"/>
                    </a:cubicBezTo>
                    <a:cubicBezTo>
                      <a:pt x="690505" y="1597279"/>
                      <a:pt x="780262" y="1739361"/>
                      <a:pt x="705394" y="1627059"/>
                    </a:cubicBezTo>
                    <a:cubicBezTo>
                      <a:pt x="709748" y="1570453"/>
                      <a:pt x="709602" y="1513320"/>
                      <a:pt x="718457" y="1457242"/>
                    </a:cubicBezTo>
                    <a:cubicBezTo>
                      <a:pt x="734011" y="1358738"/>
                      <a:pt x="738165" y="1404763"/>
                      <a:pt x="770708" y="1339676"/>
                    </a:cubicBezTo>
                    <a:cubicBezTo>
                      <a:pt x="776866" y="1327360"/>
                      <a:pt x="779417" y="1313551"/>
                      <a:pt x="783771" y="1300488"/>
                    </a:cubicBezTo>
                    <a:cubicBezTo>
                      <a:pt x="788125" y="1274362"/>
                      <a:pt x="791640" y="1248083"/>
                      <a:pt x="796834" y="1222111"/>
                    </a:cubicBezTo>
                    <a:cubicBezTo>
                      <a:pt x="800355" y="1204506"/>
                      <a:pt x="806685" y="1187523"/>
                      <a:pt x="809897" y="1169859"/>
                    </a:cubicBezTo>
                    <a:cubicBezTo>
                      <a:pt x="815405" y="1139566"/>
                      <a:pt x="818606" y="1108899"/>
                      <a:pt x="822960" y="1078419"/>
                    </a:cubicBezTo>
                    <a:cubicBezTo>
                      <a:pt x="818606" y="921665"/>
                      <a:pt x="820102" y="764638"/>
                      <a:pt x="809897" y="608156"/>
                    </a:cubicBezTo>
                    <a:cubicBezTo>
                      <a:pt x="807007" y="563845"/>
                      <a:pt x="783771" y="477528"/>
                      <a:pt x="783771" y="477528"/>
                    </a:cubicBezTo>
                    <a:cubicBezTo>
                      <a:pt x="779417" y="333836"/>
                      <a:pt x="806510" y="185681"/>
                      <a:pt x="770708" y="46453"/>
                    </a:cubicBezTo>
                    <a:cubicBezTo>
                      <a:pt x="761766" y="11678"/>
                      <a:pt x="666205" y="20328"/>
                      <a:pt x="666205" y="20328"/>
                    </a:cubicBezTo>
                    <a:cubicBezTo>
                      <a:pt x="107832" y="33623"/>
                      <a:pt x="281185" y="-48416"/>
                      <a:pt x="91440" y="46453"/>
                    </a:cubicBezTo>
                    <a:lnTo>
                      <a:pt x="91440" y="46453"/>
                    </a:lnTo>
                    <a:lnTo>
                      <a:pt x="91440" y="33391"/>
                    </a:lnTo>
                  </a:path>
                </a:pathLst>
              </a:custGeom>
              <a:pattFill prst="lgGrid">
                <a:fgClr>
                  <a:schemeClr val="tx1"/>
                </a:fgClr>
                <a:bgClr>
                  <a:schemeClr val="bg1">
                    <a:lumMod val="50000"/>
                  </a:schemeClr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Freeform 104"/>
              <p:cNvSpPr/>
              <p:nvPr/>
            </p:nvSpPr>
            <p:spPr>
              <a:xfrm>
                <a:off x="8067427" y="4588625"/>
                <a:ext cx="793752" cy="919942"/>
              </a:xfrm>
              <a:custGeom>
                <a:avLst/>
                <a:gdLst>
                  <a:gd name="connsiteX0" fmla="*/ 21535 w 793752"/>
                  <a:gd name="connsiteY0" fmla="*/ 33251 h 919942"/>
                  <a:gd name="connsiteX1" fmla="*/ 21535 w 793752"/>
                  <a:gd name="connsiteY1" fmla="*/ 33251 h 919942"/>
                  <a:gd name="connsiteX2" fmla="*/ 204415 w 793752"/>
                  <a:gd name="connsiteY2" fmla="*/ 27710 h 919942"/>
                  <a:gd name="connsiteX3" fmla="*/ 237666 w 793752"/>
                  <a:gd name="connsiteY3" fmla="*/ 16626 h 919942"/>
                  <a:gd name="connsiteX4" fmla="*/ 254291 w 793752"/>
                  <a:gd name="connsiteY4" fmla="*/ 11084 h 919942"/>
                  <a:gd name="connsiteX5" fmla="*/ 304167 w 793752"/>
                  <a:gd name="connsiteY5" fmla="*/ 0 h 919942"/>
                  <a:gd name="connsiteX6" fmla="*/ 426087 w 793752"/>
                  <a:gd name="connsiteY6" fmla="*/ 5542 h 919942"/>
                  <a:gd name="connsiteX7" fmla="*/ 459338 w 793752"/>
                  <a:gd name="connsiteY7" fmla="*/ 11084 h 919942"/>
                  <a:gd name="connsiteX8" fmla="*/ 498131 w 793752"/>
                  <a:gd name="connsiteY8" fmla="*/ 16626 h 919942"/>
                  <a:gd name="connsiteX9" fmla="*/ 586800 w 793752"/>
                  <a:gd name="connsiteY9" fmla="*/ 27710 h 919942"/>
                  <a:gd name="connsiteX10" fmla="*/ 647760 w 793752"/>
                  <a:gd name="connsiteY10" fmla="*/ 38793 h 919942"/>
                  <a:gd name="connsiteX11" fmla="*/ 764138 w 793752"/>
                  <a:gd name="connsiteY11" fmla="*/ 44335 h 919942"/>
                  <a:gd name="connsiteX12" fmla="*/ 775222 w 793752"/>
                  <a:gd name="connsiteY12" fmla="*/ 166255 h 919942"/>
                  <a:gd name="connsiteX13" fmla="*/ 758596 w 793752"/>
                  <a:gd name="connsiteY13" fmla="*/ 221673 h 919942"/>
                  <a:gd name="connsiteX14" fmla="*/ 741971 w 793752"/>
                  <a:gd name="connsiteY14" fmla="*/ 282633 h 919942"/>
                  <a:gd name="connsiteX15" fmla="*/ 741971 w 793752"/>
                  <a:gd name="connsiteY15" fmla="*/ 526473 h 919942"/>
                  <a:gd name="connsiteX16" fmla="*/ 747513 w 793752"/>
                  <a:gd name="connsiteY16" fmla="*/ 543099 h 919942"/>
                  <a:gd name="connsiteX17" fmla="*/ 753055 w 793752"/>
                  <a:gd name="connsiteY17" fmla="*/ 570808 h 919942"/>
                  <a:gd name="connsiteX18" fmla="*/ 741971 w 793752"/>
                  <a:gd name="connsiteY18" fmla="*/ 875608 h 919942"/>
                  <a:gd name="connsiteX19" fmla="*/ 730887 w 793752"/>
                  <a:gd name="connsiteY19" fmla="*/ 914400 h 919942"/>
                  <a:gd name="connsiteX20" fmla="*/ 714262 w 793752"/>
                  <a:gd name="connsiteY20" fmla="*/ 919942 h 919942"/>
                  <a:gd name="connsiteX21" fmla="*/ 653302 w 793752"/>
                  <a:gd name="connsiteY21" fmla="*/ 914400 h 919942"/>
                  <a:gd name="connsiteX22" fmla="*/ 514756 w 793752"/>
                  <a:gd name="connsiteY22" fmla="*/ 908859 h 919942"/>
                  <a:gd name="connsiteX23" fmla="*/ 481506 w 793752"/>
                  <a:gd name="connsiteY23" fmla="*/ 897775 h 919942"/>
                  <a:gd name="connsiteX24" fmla="*/ 337418 w 793752"/>
                  <a:gd name="connsiteY24" fmla="*/ 903317 h 919942"/>
                  <a:gd name="connsiteX25" fmla="*/ 320793 w 793752"/>
                  <a:gd name="connsiteY25" fmla="*/ 908859 h 919942"/>
                  <a:gd name="connsiteX26" fmla="*/ 276458 w 793752"/>
                  <a:gd name="connsiteY26" fmla="*/ 914400 h 919942"/>
                  <a:gd name="connsiteX27" fmla="*/ 49244 w 793752"/>
                  <a:gd name="connsiteY27" fmla="*/ 908859 h 919942"/>
                  <a:gd name="connsiteX28" fmla="*/ 54786 w 793752"/>
                  <a:gd name="connsiteY28" fmla="*/ 864524 h 919942"/>
                  <a:gd name="connsiteX29" fmla="*/ 38160 w 793752"/>
                  <a:gd name="connsiteY29" fmla="*/ 753688 h 919942"/>
                  <a:gd name="connsiteX30" fmla="*/ 32618 w 793752"/>
                  <a:gd name="connsiteY30" fmla="*/ 737062 h 919942"/>
                  <a:gd name="connsiteX31" fmla="*/ 27076 w 793752"/>
                  <a:gd name="connsiteY31" fmla="*/ 720437 h 919942"/>
                  <a:gd name="connsiteX32" fmla="*/ 27076 w 793752"/>
                  <a:gd name="connsiteY32" fmla="*/ 193964 h 919942"/>
                  <a:gd name="connsiteX33" fmla="*/ 15993 w 793752"/>
                  <a:gd name="connsiteY33" fmla="*/ 160713 h 919942"/>
                  <a:gd name="connsiteX34" fmla="*/ 10451 w 793752"/>
                  <a:gd name="connsiteY34" fmla="*/ 94211 h 919942"/>
                  <a:gd name="connsiteX35" fmla="*/ 10451 w 793752"/>
                  <a:gd name="connsiteY35" fmla="*/ 33251 h 919942"/>
                  <a:gd name="connsiteX36" fmla="*/ 21535 w 793752"/>
                  <a:gd name="connsiteY36" fmla="*/ 33251 h 9199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793752" h="919942">
                    <a:moveTo>
                      <a:pt x="21535" y="33251"/>
                    </a:moveTo>
                    <a:lnTo>
                      <a:pt x="21535" y="33251"/>
                    </a:lnTo>
                    <a:cubicBezTo>
                      <a:pt x="82495" y="31404"/>
                      <a:pt x="143607" y="32387"/>
                      <a:pt x="204415" y="27710"/>
                    </a:cubicBezTo>
                    <a:cubicBezTo>
                      <a:pt x="216064" y="26814"/>
                      <a:pt x="226582" y="20321"/>
                      <a:pt x="237666" y="16626"/>
                    </a:cubicBezTo>
                    <a:cubicBezTo>
                      <a:pt x="243208" y="14779"/>
                      <a:pt x="248563" y="12230"/>
                      <a:pt x="254291" y="11084"/>
                    </a:cubicBezTo>
                    <a:cubicBezTo>
                      <a:pt x="289469" y="4048"/>
                      <a:pt x="272862" y="7827"/>
                      <a:pt x="304167" y="0"/>
                    </a:cubicBezTo>
                    <a:cubicBezTo>
                      <a:pt x="344807" y="1847"/>
                      <a:pt x="385508" y="2643"/>
                      <a:pt x="426087" y="5542"/>
                    </a:cubicBezTo>
                    <a:cubicBezTo>
                      <a:pt x="437295" y="6343"/>
                      <a:pt x="448232" y="9375"/>
                      <a:pt x="459338" y="11084"/>
                    </a:cubicBezTo>
                    <a:cubicBezTo>
                      <a:pt x="472248" y="13070"/>
                      <a:pt x="485170" y="15006"/>
                      <a:pt x="498131" y="16626"/>
                    </a:cubicBezTo>
                    <a:cubicBezTo>
                      <a:pt x="609880" y="30595"/>
                      <a:pt x="493270" y="14348"/>
                      <a:pt x="586800" y="27710"/>
                    </a:cubicBezTo>
                    <a:cubicBezTo>
                      <a:pt x="613386" y="36570"/>
                      <a:pt x="608258" y="36069"/>
                      <a:pt x="647760" y="38793"/>
                    </a:cubicBezTo>
                    <a:cubicBezTo>
                      <a:pt x="686505" y="41465"/>
                      <a:pt x="725345" y="42488"/>
                      <a:pt x="764138" y="44335"/>
                    </a:cubicBezTo>
                    <a:cubicBezTo>
                      <a:pt x="817028" y="61965"/>
                      <a:pt x="784897" y="45327"/>
                      <a:pt x="775222" y="166255"/>
                    </a:cubicBezTo>
                    <a:cubicBezTo>
                      <a:pt x="774268" y="178179"/>
                      <a:pt x="760704" y="214295"/>
                      <a:pt x="758596" y="221673"/>
                    </a:cubicBezTo>
                    <a:cubicBezTo>
                      <a:pt x="733598" y="309168"/>
                      <a:pt x="757123" y="237179"/>
                      <a:pt x="741971" y="282633"/>
                    </a:cubicBezTo>
                    <a:cubicBezTo>
                      <a:pt x="737354" y="398064"/>
                      <a:pt x="732228" y="419307"/>
                      <a:pt x="741971" y="526473"/>
                    </a:cubicBezTo>
                    <a:cubicBezTo>
                      <a:pt x="742500" y="532291"/>
                      <a:pt x="746096" y="537432"/>
                      <a:pt x="747513" y="543099"/>
                    </a:cubicBezTo>
                    <a:cubicBezTo>
                      <a:pt x="749798" y="552237"/>
                      <a:pt x="751208" y="561572"/>
                      <a:pt x="753055" y="570808"/>
                    </a:cubicBezTo>
                    <a:cubicBezTo>
                      <a:pt x="749360" y="672408"/>
                      <a:pt x="747134" y="774072"/>
                      <a:pt x="741971" y="875608"/>
                    </a:cubicBezTo>
                    <a:cubicBezTo>
                      <a:pt x="741963" y="875760"/>
                      <a:pt x="733506" y="911781"/>
                      <a:pt x="730887" y="914400"/>
                    </a:cubicBezTo>
                    <a:cubicBezTo>
                      <a:pt x="726756" y="918531"/>
                      <a:pt x="719804" y="918095"/>
                      <a:pt x="714262" y="919942"/>
                    </a:cubicBezTo>
                    <a:cubicBezTo>
                      <a:pt x="693942" y="918095"/>
                      <a:pt x="673674" y="915532"/>
                      <a:pt x="653302" y="914400"/>
                    </a:cubicBezTo>
                    <a:cubicBezTo>
                      <a:pt x="607154" y="911836"/>
                      <a:pt x="560760" y="913311"/>
                      <a:pt x="514756" y="908859"/>
                    </a:cubicBezTo>
                    <a:cubicBezTo>
                      <a:pt x="503127" y="907734"/>
                      <a:pt x="481506" y="897775"/>
                      <a:pt x="481506" y="897775"/>
                    </a:cubicBezTo>
                    <a:cubicBezTo>
                      <a:pt x="433477" y="899622"/>
                      <a:pt x="385369" y="900010"/>
                      <a:pt x="337418" y="903317"/>
                    </a:cubicBezTo>
                    <a:cubicBezTo>
                      <a:pt x="331590" y="903719"/>
                      <a:pt x="326540" y="907814"/>
                      <a:pt x="320793" y="908859"/>
                    </a:cubicBezTo>
                    <a:cubicBezTo>
                      <a:pt x="306140" y="911523"/>
                      <a:pt x="291236" y="912553"/>
                      <a:pt x="276458" y="914400"/>
                    </a:cubicBezTo>
                    <a:cubicBezTo>
                      <a:pt x="200720" y="912553"/>
                      <a:pt x="123157" y="925489"/>
                      <a:pt x="49244" y="908859"/>
                    </a:cubicBezTo>
                    <a:cubicBezTo>
                      <a:pt x="34714" y="905590"/>
                      <a:pt x="54786" y="879417"/>
                      <a:pt x="54786" y="864524"/>
                    </a:cubicBezTo>
                    <a:cubicBezTo>
                      <a:pt x="54786" y="794407"/>
                      <a:pt x="54571" y="802920"/>
                      <a:pt x="38160" y="753688"/>
                    </a:cubicBezTo>
                    <a:lnTo>
                      <a:pt x="32618" y="737062"/>
                    </a:lnTo>
                    <a:lnTo>
                      <a:pt x="27076" y="720437"/>
                    </a:lnTo>
                    <a:cubicBezTo>
                      <a:pt x="42052" y="510785"/>
                      <a:pt x="40027" y="569541"/>
                      <a:pt x="27076" y="193964"/>
                    </a:cubicBezTo>
                    <a:cubicBezTo>
                      <a:pt x="26673" y="182288"/>
                      <a:pt x="15993" y="160713"/>
                      <a:pt x="15993" y="160713"/>
                    </a:cubicBezTo>
                    <a:cubicBezTo>
                      <a:pt x="14146" y="138546"/>
                      <a:pt x="13391" y="116260"/>
                      <a:pt x="10451" y="94211"/>
                    </a:cubicBezTo>
                    <a:cubicBezTo>
                      <a:pt x="6026" y="61027"/>
                      <a:pt x="-10673" y="89579"/>
                      <a:pt x="10451" y="33251"/>
                    </a:cubicBezTo>
                    <a:cubicBezTo>
                      <a:pt x="11748" y="29792"/>
                      <a:pt x="19688" y="33251"/>
                      <a:pt x="21535" y="33251"/>
                    </a:cubicBezTo>
                    <a:close/>
                  </a:path>
                </a:pathLst>
              </a:custGeom>
              <a:pattFill prst="sphere">
                <a:fgClr>
                  <a:schemeClr val="tx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6" name="Group 105"/>
              <p:cNvGrpSpPr/>
              <p:nvPr/>
            </p:nvGrpSpPr>
            <p:grpSpPr>
              <a:xfrm>
                <a:off x="8236370" y="2021817"/>
                <a:ext cx="493557" cy="3937548"/>
                <a:chOff x="6644737" y="2021817"/>
                <a:chExt cx="280386" cy="3937548"/>
              </a:xfrm>
            </p:grpSpPr>
            <p:cxnSp>
              <p:nvCxnSpPr>
                <p:cNvPr id="107" name="Straight Connector 106"/>
                <p:cNvCxnSpPr/>
                <p:nvPr/>
              </p:nvCxnSpPr>
              <p:spPr>
                <a:xfrm flipH="1">
                  <a:off x="6654829" y="2031811"/>
                  <a:ext cx="11016" cy="2553252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6655829" y="4597728"/>
                  <a:ext cx="0" cy="877910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6658362" y="5496828"/>
                  <a:ext cx="7483" cy="462537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6893450" y="5496828"/>
                  <a:ext cx="7483" cy="462537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6893450" y="4599408"/>
                  <a:ext cx="0" cy="877910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flipH="1">
                  <a:off x="6889917" y="2021817"/>
                  <a:ext cx="11016" cy="2553252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6644737" y="5959365"/>
                  <a:ext cx="280386" cy="0"/>
                </a:xfrm>
                <a:prstGeom prst="line">
                  <a:avLst/>
                </a:prstGeom>
                <a:ln w="476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4" name="Rectangle 113"/>
            <p:cNvSpPr/>
            <p:nvPr/>
          </p:nvSpPr>
          <p:spPr>
            <a:xfrm>
              <a:off x="9657089" y="3200399"/>
              <a:ext cx="375993" cy="274724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9656079" y="1950457"/>
              <a:ext cx="375993" cy="124483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1" name="Rectangle 120"/>
          <p:cNvSpPr/>
          <p:nvPr/>
        </p:nvSpPr>
        <p:spPr>
          <a:xfrm>
            <a:off x="6613795" y="2031505"/>
            <a:ext cx="375993" cy="3930374"/>
          </a:xfrm>
          <a:prstGeom prst="rect">
            <a:avLst/>
          </a:prstGeom>
          <a:gradFill>
            <a:gsLst>
              <a:gs pos="0">
                <a:schemeClr val="accent3"/>
              </a:gs>
              <a:gs pos="37000">
                <a:schemeClr val="bg1">
                  <a:lumMod val="85000"/>
                </a:schemeClr>
              </a:gs>
              <a:gs pos="91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6608775" y="2003806"/>
            <a:ext cx="375993" cy="392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43104" y="2003806"/>
            <a:ext cx="100480" cy="37942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8293964" y="1791849"/>
            <a:ext cx="375993" cy="19758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800502" y="2151716"/>
            <a:ext cx="12237" cy="617838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6800502" y="3228233"/>
            <a:ext cx="12237" cy="617838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6800559" y="4661462"/>
            <a:ext cx="12237" cy="617838"/>
          </a:xfrm>
          <a:prstGeom prst="straightConnector1">
            <a:avLst/>
          </a:prstGeom>
          <a:ln w="222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8340256" y="1846713"/>
            <a:ext cx="264795" cy="3970718"/>
            <a:chOff x="0" y="0"/>
            <a:chExt cx="264795" cy="3438939"/>
          </a:xfrm>
        </p:grpSpPr>
        <p:sp>
          <p:nvSpPr>
            <p:cNvPr id="63" name="Bent Arrow 62"/>
            <p:cNvSpPr/>
            <p:nvPr/>
          </p:nvSpPr>
          <p:spPr>
            <a:xfrm rot="10800000">
              <a:off x="76200" y="2122715"/>
              <a:ext cx="188595" cy="868680"/>
            </a:xfrm>
            <a:prstGeom prst="bentArrow">
              <a:avLst>
                <a:gd name="adj1" fmla="val 46334"/>
                <a:gd name="adj2" fmla="val 23167"/>
                <a:gd name="adj3" fmla="val 0"/>
                <a:gd name="adj4" fmla="val 53778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0" y="0"/>
              <a:ext cx="78878" cy="3438939"/>
            </a:xfrm>
            <a:prstGeom prst="rect">
              <a:avLst/>
            </a:prstGeom>
            <a:gradFill>
              <a:gsLst>
                <a:gs pos="0">
                  <a:schemeClr val="accent5">
                    <a:lumMod val="20000"/>
                    <a:lumOff val="80000"/>
                  </a:schemeClr>
                </a:gs>
                <a:gs pos="49000">
                  <a:schemeClr val="accent5">
                    <a:lumMod val="20000"/>
                    <a:lumOff val="80000"/>
                  </a:schemeClr>
                </a:gs>
                <a:gs pos="80000">
                  <a:srgbClr val="FFC000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74171" y="0"/>
              <a:ext cx="89535" cy="248412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91200" y="3175000"/>
            <a:ext cx="4808757" cy="592667"/>
            <a:chOff x="5791200" y="3175000"/>
            <a:chExt cx="4808757" cy="592667"/>
          </a:xfrm>
        </p:grpSpPr>
        <p:sp>
          <p:nvSpPr>
            <p:cNvPr id="31" name="Freeform 30"/>
            <p:cNvSpPr/>
            <p:nvPr/>
          </p:nvSpPr>
          <p:spPr>
            <a:xfrm>
              <a:off x="5791200" y="3175000"/>
              <a:ext cx="2489200" cy="575733"/>
            </a:xfrm>
            <a:custGeom>
              <a:avLst/>
              <a:gdLst>
                <a:gd name="connsiteX0" fmla="*/ 0 w 2489200"/>
                <a:gd name="connsiteY0" fmla="*/ 0 h 575733"/>
                <a:gd name="connsiteX1" fmla="*/ 846667 w 2489200"/>
                <a:gd name="connsiteY1" fmla="*/ 93133 h 575733"/>
                <a:gd name="connsiteX2" fmla="*/ 1625600 w 2489200"/>
                <a:gd name="connsiteY2" fmla="*/ 194733 h 575733"/>
                <a:gd name="connsiteX3" fmla="*/ 2235200 w 2489200"/>
                <a:gd name="connsiteY3" fmla="*/ 330200 h 575733"/>
                <a:gd name="connsiteX4" fmla="*/ 2489200 w 2489200"/>
                <a:gd name="connsiteY4" fmla="*/ 575733 h 575733"/>
                <a:gd name="connsiteX5" fmla="*/ 2489200 w 2489200"/>
                <a:gd name="connsiteY5" fmla="*/ 575733 h 575733"/>
                <a:gd name="connsiteX6" fmla="*/ 2489200 w 2489200"/>
                <a:gd name="connsiteY6" fmla="*/ 575733 h 575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9200" h="575733">
                  <a:moveTo>
                    <a:pt x="0" y="0"/>
                  </a:moveTo>
                  <a:lnTo>
                    <a:pt x="846667" y="93133"/>
                  </a:lnTo>
                  <a:cubicBezTo>
                    <a:pt x="1117600" y="125588"/>
                    <a:pt x="1394178" y="155222"/>
                    <a:pt x="1625600" y="194733"/>
                  </a:cubicBezTo>
                  <a:cubicBezTo>
                    <a:pt x="1857022" y="234244"/>
                    <a:pt x="2091267" y="266700"/>
                    <a:pt x="2235200" y="330200"/>
                  </a:cubicBezTo>
                  <a:cubicBezTo>
                    <a:pt x="2379133" y="393700"/>
                    <a:pt x="2489200" y="575733"/>
                    <a:pt x="2489200" y="575733"/>
                  </a:cubicBezTo>
                  <a:lnTo>
                    <a:pt x="2489200" y="575733"/>
                  </a:lnTo>
                  <a:lnTo>
                    <a:pt x="2489200" y="575733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8669867" y="3260801"/>
              <a:ext cx="1930090" cy="506866"/>
            </a:xfrm>
            <a:custGeom>
              <a:avLst/>
              <a:gdLst>
                <a:gd name="connsiteX0" fmla="*/ 0 w 1930090"/>
                <a:gd name="connsiteY0" fmla="*/ 506866 h 506866"/>
                <a:gd name="connsiteX1" fmla="*/ 211666 w 1930090"/>
                <a:gd name="connsiteY1" fmla="*/ 303666 h 506866"/>
                <a:gd name="connsiteX2" fmla="*/ 635000 w 1930090"/>
                <a:gd name="connsiteY2" fmla="*/ 193599 h 506866"/>
                <a:gd name="connsiteX3" fmla="*/ 1371600 w 1930090"/>
                <a:gd name="connsiteY3" fmla="*/ 83532 h 506866"/>
                <a:gd name="connsiteX4" fmla="*/ 1854200 w 1930090"/>
                <a:gd name="connsiteY4" fmla="*/ 7332 h 506866"/>
                <a:gd name="connsiteX5" fmla="*/ 1921933 w 1930090"/>
                <a:gd name="connsiteY5" fmla="*/ 7332 h 506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0090" h="506866">
                  <a:moveTo>
                    <a:pt x="0" y="506866"/>
                  </a:moveTo>
                  <a:cubicBezTo>
                    <a:pt x="52916" y="431371"/>
                    <a:pt x="105833" y="355877"/>
                    <a:pt x="211666" y="303666"/>
                  </a:cubicBezTo>
                  <a:cubicBezTo>
                    <a:pt x="317499" y="251455"/>
                    <a:pt x="441678" y="230288"/>
                    <a:pt x="635000" y="193599"/>
                  </a:cubicBezTo>
                  <a:cubicBezTo>
                    <a:pt x="828322" y="156910"/>
                    <a:pt x="1371600" y="83532"/>
                    <a:pt x="1371600" y="83532"/>
                  </a:cubicBezTo>
                  <a:lnTo>
                    <a:pt x="1854200" y="7332"/>
                  </a:lnTo>
                  <a:cubicBezTo>
                    <a:pt x="1945922" y="-5368"/>
                    <a:pt x="1933927" y="982"/>
                    <a:pt x="1921933" y="733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ight Arrow 32"/>
          <p:cNvSpPr/>
          <p:nvPr/>
        </p:nvSpPr>
        <p:spPr>
          <a:xfrm>
            <a:off x="7690019" y="4917522"/>
            <a:ext cx="363753" cy="2956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Arrow 33"/>
          <p:cNvSpPr/>
          <p:nvPr/>
        </p:nvSpPr>
        <p:spPr>
          <a:xfrm>
            <a:off x="8836701" y="4915860"/>
            <a:ext cx="349557" cy="30814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Arrow 35"/>
          <p:cNvSpPr/>
          <p:nvPr/>
        </p:nvSpPr>
        <p:spPr>
          <a:xfrm>
            <a:off x="1708727" y="4832860"/>
            <a:ext cx="363462" cy="297280"/>
          </a:xfrm>
          <a:prstGeom prst="leftArrow">
            <a:avLst/>
          </a:prstGeom>
          <a:solidFill>
            <a:schemeClr val="bg1">
              <a:lumMod val="6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2991710" y="4805230"/>
            <a:ext cx="368136" cy="330301"/>
          </a:xfrm>
          <a:prstGeom prst="rightArrow">
            <a:avLst/>
          </a:prstGeom>
          <a:solidFill>
            <a:schemeClr val="bg2">
              <a:lumMod val="7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Left Arrow 125"/>
          <p:cNvSpPr/>
          <p:nvPr/>
        </p:nvSpPr>
        <p:spPr>
          <a:xfrm>
            <a:off x="3918914" y="4855596"/>
            <a:ext cx="363462" cy="297280"/>
          </a:xfrm>
          <a:prstGeom prst="leftArrow">
            <a:avLst/>
          </a:prstGeom>
          <a:solidFill>
            <a:schemeClr val="bg1">
              <a:lumMod val="6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ight Arrow 126"/>
          <p:cNvSpPr/>
          <p:nvPr/>
        </p:nvSpPr>
        <p:spPr>
          <a:xfrm>
            <a:off x="5319182" y="4864550"/>
            <a:ext cx="368136" cy="330301"/>
          </a:xfrm>
          <a:prstGeom prst="rightArrow">
            <a:avLst/>
          </a:prstGeom>
          <a:solidFill>
            <a:schemeClr val="bg2">
              <a:lumMod val="7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ight Arrow 127"/>
          <p:cNvSpPr/>
          <p:nvPr/>
        </p:nvSpPr>
        <p:spPr>
          <a:xfrm>
            <a:off x="5935919" y="4893708"/>
            <a:ext cx="368136" cy="330301"/>
          </a:xfrm>
          <a:prstGeom prst="rightArrow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37000">
                <a:schemeClr val="accent1">
                  <a:lumMod val="40000"/>
                  <a:lumOff val="60000"/>
                </a:schemeClr>
              </a:gs>
              <a:gs pos="73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600000" scaled="0"/>
          </a:gra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Left Arrow 128"/>
          <p:cNvSpPr/>
          <p:nvPr/>
        </p:nvSpPr>
        <p:spPr>
          <a:xfrm>
            <a:off x="7184357" y="4915860"/>
            <a:ext cx="363462" cy="297280"/>
          </a:xfrm>
          <a:prstGeom prst="leftArrow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7000">
                <a:schemeClr val="bg1">
                  <a:lumMod val="75000"/>
                </a:schemeClr>
              </a:gs>
              <a:gs pos="7300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600000" scaled="0"/>
          </a:gra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7612694" y="901386"/>
            <a:ext cx="1689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DENISIPAREA PUŢULUI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8946571" y="903876"/>
            <a:ext cx="1689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PUŢ GATA PENTRU TESTARE</a:t>
            </a:r>
            <a:endParaRPr lang="en-US" dirty="0"/>
          </a:p>
          <a:p>
            <a:pPr algn="ctr"/>
            <a:endParaRPr lang="en-US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638483" y="3195295"/>
            <a:ext cx="39358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Isosceles Triangle 114"/>
          <p:cNvSpPr/>
          <p:nvPr/>
        </p:nvSpPr>
        <p:spPr>
          <a:xfrm rot="10800000">
            <a:off x="9696059" y="2819905"/>
            <a:ext cx="305197" cy="3548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606731" y="3122023"/>
            <a:ext cx="9000309" cy="78377"/>
          </a:xfrm>
          <a:prstGeom prst="line">
            <a:avLst/>
          </a:prstGeom>
          <a:ln w="412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38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7" grpId="0" animBg="1"/>
      <p:bldP spid="28" grpId="0" animBg="1"/>
      <p:bldP spid="49" grpId="0" animBg="1"/>
      <p:bldP spid="45" grpId="0" animBg="1"/>
      <p:bldP spid="51" grpId="0" animBg="1"/>
      <p:bldP spid="54" grpId="0" animBg="1"/>
      <p:bldP spid="52" grpId="0" animBg="1"/>
      <p:bldP spid="53" grpId="0" animBg="1"/>
      <p:bldP spid="55" grpId="0"/>
      <p:bldP spid="58" grpId="0"/>
      <p:bldP spid="59" grpId="0"/>
      <p:bldP spid="60" grpId="0"/>
      <p:bldP spid="61" grpId="0"/>
      <p:bldP spid="84" grpId="0" animBg="1"/>
      <p:bldP spid="83" grpId="0" animBg="1"/>
      <p:bldP spid="62" grpId="0" animBg="1"/>
      <p:bldP spid="100" grpId="0" animBg="1"/>
      <p:bldP spid="119" grpId="0" animBg="1"/>
      <p:bldP spid="121" grpId="0" animBg="1"/>
      <p:bldP spid="124" grpId="0" animBg="1"/>
      <p:bldP spid="10" grpId="0" animBg="1"/>
      <p:bldP spid="125" grpId="0" animBg="1"/>
      <p:bldP spid="33" grpId="0" animBg="1"/>
      <p:bldP spid="34" grpId="0" animBg="1"/>
      <p:bldP spid="36" grpId="0" animBg="1"/>
      <p:bldP spid="37" grpId="0" animBg="1"/>
      <p:bldP spid="126" grpId="0" animBg="1"/>
      <p:bldP spid="127" grpId="0" animBg="1"/>
      <p:bldP spid="128" grpId="0" animBg="1"/>
      <p:bldP spid="129" grpId="0" animBg="1"/>
      <p:bldP spid="131" grpId="0"/>
      <p:bldP spid="132" grpId="0"/>
      <p:bldP spid="1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/>
          <p:cNvSpPr/>
          <p:nvPr/>
        </p:nvSpPr>
        <p:spPr>
          <a:xfrm>
            <a:off x="358609" y="6499952"/>
            <a:ext cx="6637102" cy="275421"/>
          </a:xfrm>
          <a:prstGeom prst="rect">
            <a:avLst/>
          </a:prstGeom>
          <a:solidFill>
            <a:srgbClr val="FFC0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33113" y="4621521"/>
            <a:ext cx="6651579" cy="1840725"/>
          </a:xfrm>
          <a:prstGeom prst="rect">
            <a:avLst/>
          </a:prstGeom>
          <a:pattFill prst="pct5">
            <a:fgClr>
              <a:schemeClr val="tx1"/>
            </a:fgClr>
            <a:bgClr>
              <a:schemeClr val="accent1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Freeform 214"/>
          <p:cNvSpPr/>
          <p:nvPr/>
        </p:nvSpPr>
        <p:spPr>
          <a:xfrm>
            <a:off x="361150" y="4633472"/>
            <a:ext cx="6608268" cy="1467651"/>
          </a:xfrm>
          <a:custGeom>
            <a:avLst/>
            <a:gdLst>
              <a:gd name="connsiteX0" fmla="*/ 0 w 6608268"/>
              <a:gd name="connsiteY0" fmla="*/ 0 h 1467651"/>
              <a:gd name="connsiteX1" fmla="*/ 6608268 w 6608268"/>
              <a:gd name="connsiteY1" fmla="*/ 30736 h 1467651"/>
              <a:gd name="connsiteX2" fmla="*/ 5847549 w 6608268"/>
              <a:gd name="connsiteY2" fmla="*/ 84525 h 1467651"/>
              <a:gd name="connsiteX3" fmla="*/ 5325035 w 6608268"/>
              <a:gd name="connsiteY3" fmla="*/ 122945 h 1467651"/>
              <a:gd name="connsiteX4" fmla="*/ 4710312 w 6608268"/>
              <a:gd name="connsiteY4" fmla="*/ 169049 h 1467651"/>
              <a:gd name="connsiteX5" fmla="*/ 4018749 w 6608268"/>
              <a:gd name="connsiteY5" fmla="*/ 253573 h 1467651"/>
              <a:gd name="connsiteX6" fmla="*/ 3488551 w 6608268"/>
              <a:gd name="connsiteY6" fmla="*/ 353466 h 1467651"/>
              <a:gd name="connsiteX7" fmla="*/ 3158137 w 6608268"/>
              <a:gd name="connsiteY7" fmla="*/ 461042 h 1467651"/>
              <a:gd name="connsiteX8" fmla="*/ 2773936 w 6608268"/>
              <a:gd name="connsiteY8" fmla="*/ 653143 h 1467651"/>
              <a:gd name="connsiteX9" fmla="*/ 2497311 w 6608268"/>
              <a:gd name="connsiteY9" fmla="*/ 822192 h 1467651"/>
              <a:gd name="connsiteX10" fmla="*/ 2320578 w 6608268"/>
              <a:gd name="connsiteY10" fmla="*/ 1037345 h 1467651"/>
              <a:gd name="connsiteX11" fmla="*/ 2228369 w 6608268"/>
              <a:gd name="connsiteY11" fmla="*/ 1267866 h 1467651"/>
              <a:gd name="connsiteX12" fmla="*/ 2213001 w 6608268"/>
              <a:gd name="connsiteY12" fmla="*/ 1467651 h 1467651"/>
              <a:gd name="connsiteX13" fmla="*/ 2143845 w 6608268"/>
              <a:gd name="connsiteY13" fmla="*/ 1467651 h 1467651"/>
              <a:gd name="connsiteX14" fmla="*/ 2082373 w 6608268"/>
              <a:gd name="connsiteY14" fmla="*/ 1252498 h 1467651"/>
              <a:gd name="connsiteX15" fmla="*/ 2113109 w 6608268"/>
              <a:gd name="connsiteY15" fmla="*/ 1252498 h 1467651"/>
              <a:gd name="connsiteX16" fmla="*/ 2036268 w 6608268"/>
              <a:gd name="connsiteY16" fmla="*/ 1045029 h 1467651"/>
              <a:gd name="connsiteX17" fmla="*/ 1928692 w 6608268"/>
              <a:gd name="connsiteY17" fmla="*/ 875980 h 1467651"/>
              <a:gd name="connsiteX18" fmla="*/ 1821116 w 6608268"/>
              <a:gd name="connsiteY18" fmla="*/ 745352 h 1467651"/>
              <a:gd name="connsiteX19" fmla="*/ 1682803 w 6608268"/>
              <a:gd name="connsiteY19" fmla="*/ 645459 h 1467651"/>
              <a:gd name="connsiteX20" fmla="*/ 1459966 w 6608268"/>
              <a:gd name="connsiteY20" fmla="*/ 553251 h 1467651"/>
              <a:gd name="connsiteX21" fmla="*/ 1167973 w 6608268"/>
              <a:gd name="connsiteY21" fmla="*/ 461042 h 1467651"/>
              <a:gd name="connsiteX22" fmla="*/ 852927 w 6608268"/>
              <a:gd name="connsiteY22" fmla="*/ 399570 h 1467651"/>
              <a:gd name="connsiteX23" fmla="*/ 453358 w 6608268"/>
              <a:gd name="connsiteY23" fmla="*/ 322730 h 1467651"/>
              <a:gd name="connsiteX24" fmla="*/ 130628 w 6608268"/>
              <a:gd name="connsiteY24" fmla="*/ 299678 h 1467651"/>
              <a:gd name="connsiteX25" fmla="*/ 7684 w 6608268"/>
              <a:gd name="connsiteY25" fmla="*/ 284310 h 1467651"/>
              <a:gd name="connsiteX26" fmla="*/ 0 w 6608268"/>
              <a:gd name="connsiteY26" fmla="*/ 0 h 146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608268" h="1467651">
                <a:moveTo>
                  <a:pt x="0" y="0"/>
                </a:moveTo>
                <a:lnTo>
                  <a:pt x="6608268" y="30736"/>
                </a:lnTo>
                <a:lnTo>
                  <a:pt x="5847549" y="84525"/>
                </a:lnTo>
                <a:lnTo>
                  <a:pt x="5325035" y="122945"/>
                </a:lnTo>
                <a:lnTo>
                  <a:pt x="4710312" y="169049"/>
                </a:lnTo>
                <a:lnTo>
                  <a:pt x="4018749" y="253573"/>
                </a:lnTo>
                <a:lnTo>
                  <a:pt x="3488551" y="353466"/>
                </a:lnTo>
                <a:lnTo>
                  <a:pt x="3158137" y="461042"/>
                </a:lnTo>
                <a:lnTo>
                  <a:pt x="2773936" y="653143"/>
                </a:lnTo>
                <a:lnTo>
                  <a:pt x="2497311" y="822192"/>
                </a:lnTo>
                <a:lnTo>
                  <a:pt x="2320578" y="1037345"/>
                </a:lnTo>
                <a:lnTo>
                  <a:pt x="2228369" y="1267866"/>
                </a:lnTo>
                <a:lnTo>
                  <a:pt x="2213001" y="1467651"/>
                </a:lnTo>
                <a:lnTo>
                  <a:pt x="2143845" y="1467651"/>
                </a:lnTo>
                <a:lnTo>
                  <a:pt x="2082373" y="1252498"/>
                </a:lnTo>
                <a:lnTo>
                  <a:pt x="2113109" y="1252498"/>
                </a:lnTo>
                <a:lnTo>
                  <a:pt x="2036268" y="1045029"/>
                </a:lnTo>
                <a:lnTo>
                  <a:pt x="1928692" y="875980"/>
                </a:lnTo>
                <a:lnTo>
                  <a:pt x="1821116" y="745352"/>
                </a:lnTo>
                <a:lnTo>
                  <a:pt x="1682803" y="645459"/>
                </a:lnTo>
                <a:lnTo>
                  <a:pt x="1459966" y="553251"/>
                </a:lnTo>
                <a:lnTo>
                  <a:pt x="1167973" y="461042"/>
                </a:lnTo>
                <a:lnTo>
                  <a:pt x="852927" y="399570"/>
                </a:lnTo>
                <a:lnTo>
                  <a:pt x="453358" y="322730"/>
                </a:lnTo>
                <a:lnTo>
                  <a:pt x="130628" y="299678"/>
                </a:lnTo>
                <a:lnTo>
                  <a:pt x="7684" y="284310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Freeform 193"/>
          <p:cNvSpPr/>
          <p:nvPr/>
        </p:nvSpPr>
        <p:spPr>
          <a:xfrm>
            <a:off x="384243" y="4644957"/>
            <a:ext cx="4299625" cy="1118681"/>
          </a:xfrm>
          <a:custGeom>
            <a:avLst/>
            <a:gdLst>
              <a:gd name="connsiteX0" fmla="*/ 0 w 4299625"/>
              <a:gd name="connsiteY0" fmla="*/ 0 h 1118681"/>
              <a:gd name="connsiteX1" fmla="*/ 4299625 w 4299625"/>
              <a:gd name="connsiteY1" fmla="*/ 14592 h 1118681"/>
              <a:gd name="connsiteX2" fmla="*/ 3852153 w 4299625"/>
              <a:gd name="connsiteY2" fmla="*/ 58366 h 1118681"/>
              <a:gd name="connsiteX3" fmla="*/ 3463046 w 4299625"/>
              <a:gd name="connsiteY3" fmla="*/ 97277 h 1118681"/>
              <a:gd name="connsiteX4" fmla="*/ 3171217 w 4299625"/>
              <a:gd name="connsiteY4" fmla="*/ 145915 h 1118681"/>
              <a:gd name="connsiteX5" fmla="*/ 2913434 w 4299625"/>
              <a:gd name="connsiteY5" fmla="*/ 218873 h 1118681"/>
              <a:gd name="connsiteX6" fmla="*/ 2665378 w 4299625"/>
              <a:gd name="connsiteY6" fmla="*/ 321013 h 1118681"/>
              <a:gd name="connsiteX7" fmla="*/ 2485417 w 4299625"/>
              <a:gd name="connsiteY7" fmla="*/ 442609 h 1118681"/>
              <a:gd name="connsiteX8" fmla="*/ 2320046 w 4299625"/>
              <a:gd name="connsiteY8" fmla="*/ 617707 h 1118681"/>
              <a:gd name="connsiteX9" fmla="*/ 2208178 w 4299625"/>
              <a:gd name="connsiteY9" fmla="*/ 841443 h 1118681"/>
              <a:gd name="connsiteX10" fmla="*/ 2174131 w 4299625"/>
              <a:gd name="connsiteY10" fmla="*/ 1118681 h 1118681"/>
              <a:gd name="connsiteX11" fmla="*/ 2110902 w 4299625"/>
              <a:gd name="connsiteY11" fmla="*/ 1118681 h 1118681"/>
              <a:gd name="connsiteX12" fmla="*/ 2057400 w 4299625"/>
              <a:gd name="connsiteY12" fmla="*/ 870626 h 1118681"/>
              <a:gd name="connsiteX13" fmla="*/ 1964987 w 4299625"/>
              <a:gd name="connsiteY13" fmla="*/ 661481 h 1118681"/>
              <a:gd name="connsiteX14" fmla="*/ 1853119 w 4299625"/>
              <a:gd name="connsiteY14" fmla="*/ 500975 h 1118681"/>
              <a:gd name="connsiteX15" fmla="*/ 1687748 w 4299625"/>
              <a:gd name="connsiteY15" fmla="*/ 384243 h 1118681"/>
              <a:gd name="connsiteX16" fmla="*/ 1468876 w 4299625"/>
              <a:gd name="connsiteY16" fmla="*/ 286966 h 1118681"/>
              <a:gd name="connsiteX17" fmla="*/ 1104089 w 4299625"/>
              <a:gd name="connsiteY17" fmla="*/ 179962 h 1118681"/>
              <a:gd name="connsiteX18" fmla="*/ 744166 w 4299625"/>
              <a:gd name="connsiteY18" fmla="*/ 107005 h 1118681"/>
              <a:gd name="connsiteX19" fmla="*/ 447472 w 4299625"/>
              <a:gd name="connsiteY19" fmla="*/ 58366 h 1118681"/>
              <a:gd name="connsiteX20" fmla="*/ 0 w 4299625"/>
              <a:gd name="connsiteY20" fmla="*/ 0 h 1118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625" h="1118681">
                <a:moveTo>
                  <a:pt x="0" y="0"/>
                </a:moveTo>
                <a:lnTo>
                  <a:pt x="4299625" y="14592"/>
                </a:lnTo>
                <a:lnTo>
                  <a:pt x="3852153" y="58366"/>
                </a:lnTo>
                <a:lnTo>
                  <a:pt x="3463046" y="97277"/>
                </a:lnTo>
                <a:lnTo>
                  <a:pt x="3171217" y="145915"/>
                </a:lnTo>
                <a:lnTo>
                  <a:pt x="2913434" y="218873"/>
                </a:lnTo>
                <a:lnTo>
                  <a:pt x="2665378" y="321013"/>
                </a:lnTo>
                <a:lnTo>
                  <a:pt x="2485417" y="442609"/>
                </a:lnTo>
                <a:lnTo>
                  <a:pt x="2320046" y="617707"/>
                </a:lnTo>
                <a:lnTo>
                  <a:pt x="2208178" y="841443"/>
                </a:lnTo>
                <a:lnTo>
                  <a:pt x="2174131" y="1118681"/>
                </a:lnTo>
                <a:lnTo>
                  <a:pt x="2110902" y="1118681"/>
                </a:lnTo>
                <a:lnTo>
                  <a:pt x="2057400" y="870626"/>
                </a:lnTo>
                <a:lnTo>
                  <a:pt x="1964987" y="661481"/>
                </a:lnTo>
                <a:lnTo>
                  <a:pt x="1853119" y="500975"/>
                </a:lnTo>
                <a:lnTo>
                  <a:pt x="1687748" y="384243"/>
                </a:lnTo>
                <a:lnTo>
                  <a:pt x="1468876" y="286966"/>
                </a:lnTo>
                <a:lnTo>
                  <a:pt x="1104089" y="179962"/>
                </a:lnTo>
                <a:lnTo>
                  <a:pt x="744166" y="107005"/>
                </a:lnTo>
                <a:lnTo>
                  <a:pt x="447472" y="58366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Freeform 192"/>
          <p:cNvSpPr/>
          <p:nvPr/>
        </p:nvSpPr>
        <p:spPr>
          <a:xfrm>
            <a:off x="1520190" y="4655820"/>
            <a:ext cx="2152650" cy="784860"/>
          </a:xfrm>
          <a:custGeom>
            <a:avLst/>
            <a:gdLst>
              <a:gd name="connsiteX0" fmla="*/ 0 w 2152650"/>
              <a:gd name="connsiteY0" fmla="*/ 3810 h 784860"/>
              <a:gd name="connsiteX1" fmla="*/ 2152650 w 2152650"/>
              <a:gd name="connsiteY1" fmla="*/ 0 h 784860"/>
              <a:gd name="connsiteX2" fmla="*/ 1741170 w 2152650"/>
              <a:gd name="connsiteY2" fmla="*/ 53340 h 784860"/>
              <a:gd name="connsiteX3" fmla="*/ 1470660 w 2152650"/>
              <a:gd name="connsiteY3" fmla="*/ 121920 h 784860"/>
              <a:gd name="connsiteX4" fmla="*/ 1322070 w 2152650"/>
              <a:gd name="connsiteY4" fmla="*/ 190500 h 784860"/>
              <a:gd name="connsiteX5" fmla="*/ 1203960 w 2152650"/>
              <a:gd name="connsiteY5" fmla="*/ 308610 h 784860"/>
              <a:gd name="connsiteX6" fmla="*/ 1131570 w 2152650"/>
              <a:gd name="connsiteY6" fmla="*/ 411480 h 784860"/>
              <a:gd name="connsiteX7" fmla="*/ 1070610 w 2152650"/>
              <a:gd name="connsiteY7" fmla="*/ 533400 h 784860"/>
              <a:gd name="connsiteX8" fmla="*/ 1051560 w 2152650"/>
              <a:gd name="connsiteY8" fmla="*/ 704850 h 784860"/>
              <a:gd name="connsiteX9" fmla="*/ 1032510 w 2152650"/>
              <a:gd name="connsiteY9" fmla="*/ 784860 h 784860"/>
              <a:gd name="connsiteX10" fmla="*/ 975360 w 2152650"/>
              <a:gd name="connsiteY10" fmla="*/ 518160 h 784860"/>
              <a:gd name="connsiteX11" fmla="*/ 929640 w 2152650"/>
              <a:gd name="connsiteY11" fmla="*/ 411480 h 784860"/>
              <a:gd name="connsiteX12" fmla="*/ 842010 w 2152650"/>
              <a:gd name="connsiteY12" fmla="*/ 297180 h 784860"/>
              <a:gd name="connsiteX13" fmla="*/ 731520 w 2152650"/>
              <a:gd name="connsiteY13" fmla="*/ 209550 h 784860"/>
              <a:gd name="connsiteX14" fmla="*/ 571500 w 2152650"/>
              <a:gd name="connsiteY14" fmla="*/ 137160 h 784860"/>
              <a:gd name="connsiteX15" fmla="*/ 312420 w 2152650"/>
              <a:gd name="connsiteY15" fmla="*/ 64770 h 784860"/>
              <a:gd name="connsiteX16" fmla="*/ 0 w 2152650"/>
              <a:gd name="connsiteY16" fmla="*/ 3810 h 78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52650" h="784860">
                <a:moveTo>
                  <a:pt x="0" y="3810"/>
                </a:moveTo>
                <a:lnTo>
                  <a:pt x="2152650" y="0"/>
                </a:lnTo>
                <a:lnTo>
                  <a:pt x="1741170" y="53340"/>
                </a:lnTo>
                <a:lnTo>
                  <a:pt x="1470660" y="121920"/>
                </a:lnTo>
                <a:lnTo>
                  <a:pt x="1322070" y="190500"/>
                </a:lnTo>
                <a:lnTo>
                  <a:pt x="1203960" y="308610"/>
                </a:lnTo>
                <a:lnTo>
                  <a:pt x="1131570" y="411480"/>
                </a:lnTo>
                <a:lnTo>
                  <a:pt x="1070610" y="533400"/>
                </a:lnTo>
                <a:lnTo>
                  <a:pt x="1051560" y="704850"/>
                </a:lnTo>
                <a:lnTo>
                  <a:pt x="1032510" y="784860"/>
                </a:lnTo>
                <a:lnTo>
                  <a:pt x="975360" y="518160"/>
                </a:lnTo>
                <a:lnTo>
                  <a:pt x="929640" y="411480"/>
                </a:lnTo>
                <a:lnTo>
                  <a:pt x="842010" y="297180"/>
                </a:lnTo>
                <a:lnTo>
                  <a:pt x="731520" y="209550"/>
                </a:lnTo>
                <a:lnTo>
                  <a:pt x="571500" y="137160"/>
                </a:lnTo>
                <a:lnTo>
                  <a:pt x="312420" y="64770"/>
                </a:lnTo>
                <a:lnTo>
                  <a:pt x="0" y="3810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78048" y="176270"/>
            <a:ext cx="4324119" cy="4050550"/>
          </a:xfrm>
          <a:prstGeom prst="ellipse">
            <a:avLst/>
          </a:prstGeom>
          <a:solidFill>
            <a:schemeClr val="accent1">
              <a:alpha val="74000"/>
            </a:schemeClr>
          </a:solidFill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1513140" y="1194320"/>
            <a:ext cx="2164814" cy="2034057"/>
          </a:xfrm>
          <a:prstGeom prst="ellipse">
            <a:avLst/>
          </a:prstGeom>
          <a:solidFill>
            <a:schemeClr val="accent1">
              <a:lumMod val="60000"/>
              <a:lumOff val="40000"/>
              <a:alpha val="79000"/>
            </a:schemeClr>
          </a:solidFill>
          <a:ln w="2857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201223" y="4370811"/>
            <a:ext cx="4933063" cy="615553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anchor="b" anchorCtr="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EVALUAREA PARAMETRICĂ :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45861" y="4381447"/>
            <a:ext cx="6649849" cy="27542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2537996" y="4212471"/>
            <a:ext cx="2754" cy="2265990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reeform 92"/>
          <p:cNvSpPr/>
          <p:nvPr/>
        </p:nvSpPr>
        <p:spPr>
          <a:xfrm>
            <a:off x="2565912" y="4672668"/>
            <a:ext cx="4418782" cy="1432583"/>
          </a:xfrm>
          <a:custGeom>
            <a:avLst/>
            <a:gdLst>
              <a:gd name="connsiteX0" fmla="*/ 0 w 3888954"/>
              <a:gd name="connsiteY0" fmla="*/ 1156771 h 1156771"/>
              <a:gd name="connsiteX1" fmla="*/ 286439 w 3888954"/>
              <a:gd name="connsiteY1" fmla="*/ 616944 h 1156771"/>
              <a:gd name="connsiteX2" fmla="*/ 1421176 w 3888954"/>
              <a:gd name="connsiteY2" fmla="*/ 198303 h 1156771"/>
              <a:gd name="connsiteX3" fmla="*/ 3888954 w 3888954"/>
              <a:gd name="connsiteY3" fmla="*/ 0 h 115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8954" h="1156771">
                <a:moveTo>
                  <a:pt x="0" y="1156771"/>
                </a:moveTo>
                <a:cubicBezTo>
                  <a:pt x="24788" y="966730"/>
                  <a:pt x="49576" y="776689"/>
                  <a:pt x="286439" y="616944"/>
                </a:cubicBezTo>
                <a:cubicBezTo>
                  <a:pt x="523302" y="457199"/>
                  <a:pt x="820757" y="301127"/>
                  <a:pt x="1421176" y="198303"/>
                </a:cubicBezTo>
                <a:cubicBezTo>
                  <a:pt x="2021595" y="95479"/>
                  <a:pt x="2955274" y="47739"/>
                  <a:pt x="3888954" y="0"/>
                </a:cubicBezTo>
              </a:path>
            </a:pathLst>
          </a:cu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>
            <a:off x="4713183" y="2240489"/>
            <a:ext cx="10301" cy="4534884"/>
          </a:xfrm>
          <a:prstGeom prst="line">
            <a:avLst/>
          </a:prstGeom>
          <a:ln w="19050">
            <a:solidFill>
              <a:srgbClr val="FF0000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reeform 98"/>
          <p:cNvSpPr/>
          <p:nvPr/>
        </p:nvSpPr>
        <p:spPr>
          <a:xfrm>
            <a:off x="2568947" y="4661651"/>
            <a:ext cx="2144256" cy="1115399"/>
          </a:xfrm>
          <a:custGeom>
            <a:avLst/>
            <a:gdLst>
              <a:gd name="connsiteX0" fmla="*/ 0 w 3888954"/>
              <a:gd name="connsiteY0" fmla="*/ 1156771 h 1156771"/>
              <a:gd name="connsiteX1" fmla="*/ 286439 w 3888954"/>
              <a:gd name="connsiteY1" fmla="*/ 616944 h 1156771"/>
              <a:gd name="connsiteX2" fmla="*/ 1421176 w 3888954"/>
              <a:gd name="connsiteY2" fmla="*/ 198303 h 1156771"/>
              <a:gd name="connsiteX3" fmla="*/ 3888954 w 3888954"/>
              <a:gd name="connsiteY3" fmla="*/ 0 h 115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8954" h="1156771">
                <a:moveTo>
                  <a:pt x="0" y="1156771"/>
                </a:moveTo>
                <a:cubicBezTo>
                  <a:pt x="24788" y="966730"/>
                  <a:pt x="49576" y="776689"/>
                  <a:pt x="286439" y="616944"/>
                </a:cubicBezTo>
                <a:cubicBezTo>
                  <a:pt x="523302" y="457199"/>
                  <a:pt x="820757" y="301127"/>
                  <a:pt x="1421176" y="198303"/>
                </a:cubicBezTo>
                <a:cubicBezTo>
                  <a:pt x="2021595" y="95479"/>
                  <a:pt x="2955274" y="47739"/>
                  <a:pt x="3888954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>
            <a:endCxn id="75" idx="7"/>
          </p:cNvCxnSpPr>
          <p:nvPr/>
        </p:nvCxnSpPr>
        <p:spPr>
          <a:xfrm flipV="1">
            <a:off x="2565912" y="769459"/>
            <a:ext cx="1503002" cy="1488673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endCxn id="75" idx="5"/>
          </p:cNvCxnSpPr>
          <p:nvPr/>
        </p:nvCxnSpPr>
        <p:spPr>
          <a:xfrm>
            <a:off x="2551633" y="2240489"/>
            <a:ext cx="1517281" cy="1393142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endCxn id="75" idx="0"/>
          </p:cNvCxnSpPr>
          <p:nvPr/>
        </p:nvCxnSpPr>
        <p:spPr>
          <a:xfrm flipH="1" flipV="1">
            <a:off x="2540108" y="176270"/>
            <a:ext cx="14788" cy="2061758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75" idx="1"/>
          </p:cNvCxnSpPr>
          <p:nvPr/>
        </p:nvCxnSpPr>
        <p:spPr>
          <a:xfrm flipH="1" flipV="1">
            <a:off x="1011301" y="769459"/>
            <a:ext cx="1526054" cy="1463888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endCxn id="75" idx="3"/>
          </p:cNvCxnSpPr>
          <p:nvPr/>
        </p:nvCxnSpPr>
        <p:spPr>
          <a:xfrm flipH="1">
            <a:off x="1011301" y="2240489"/>
            <a:ext cx="1531561" cy="1393142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endCxn id="75" idx="4"/>
          </p:cNvCxnSpPr>
          <p:nvPr/>
        </p:nvCxnSpPr>
        <p:spPr>
          <a:xfrm flipH="1">
            <a:off x="2540108" y="2233347"/>
            <a:ext cx="23051" cy="1993473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75" idx="2"/>
          </p:cNvCxnSpPr>
          <p:nvPr/>
        </p:nvCxnSpPr>
        <p:spPr>
          <a:xfrm flipH="1" flipV="1">
            <a:off x="378048" y="2201545"/>
            <a:ext cx="2140743" cy="36483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75" idx="6"/>
          </p:cNvCxnSpPr>
          <p:nvPr/>
        </p:nvCxnSpPr>
        <p:spPr>
          <a:xfrm flipH="1">
            <a:off x="2565912" y="2201545"/>
            <a:ext cx="2136255" cy="31802"/>
          </a:xfrm>
          <a:prstGeom prst="straightConnector1">
            <a:avLst/>
          </a:prstGeom>
          <a:ln w="41275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H="1" flipV="1">
            <a:off x="1533676" y="6184458"/>
            <a:ext cx="987179" cy="9121"/>
          </a:xfrm>
          <a:prstGeom prst="straightConnector1">
            <a:avLst/>
          </a:prstGeom>
          <a:ln w="41275">
            <a:solidFill>
              <a:srgbClr val="FFFF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Freeform 156"/>
          <p:cNvSpPr/>
          <p:nvPr/>
        </p:nvSpPr>
        <p:spPr>
          <a:xfrm>
            <a:off x="348343" y="4648200"/>
            <a:ext cx="2161456" cy="1121229"/>
          </a:xfrm>
          <a:custGeom>
            <a:avLst/>
            <a:gdLst>
              <a:gd name="connsiteX0" fmla="*/ 2198914 w 2198914"/>
              <a:gd name="connsiteY0" fmla="*/ 1121229 h 1121229"/>
              <a:gd name="connsiteX1" fmla="*/ 1698171 w 2198914"/>
              <a:gd name="connsiteY1" fmla="*/ 348343 h 1121229"/>
              <a:gd name="connsiteX2" fmla="*/ 0 w 2198914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8914" h="1121229">
                <a:moveTo>
                  <a:pt x="2198914" y="1121229"/>
                </a:moveTo>
                <a:cubicBezTo>
                  <a:pt x="2131785" y="828222"/>
                  <a:pt x="2064657" y="535215"/>
                  <a:pt x="1698171" y="348343"/>
                </a:cubicBezTo>
                <a:cubicBezTo>
                  <a:pt x="1331685" y="161471"/>
                  <a:pt x="665842" y="80735"/>
                  <a:pt x="0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1503508" y="4659227"/>
            <a:ext cx="1015834" cy="789070"/>
          </a:xfrm>
          <a:custGeom>
            <a:avLst/>
            <a:gdLst>
              <a:gd name="connsiteX0" fmla="*/ 2198914 w 2198914"/>
              <a:gd name="connsiteY0" fmla="*/ 1121229 h 1121229"/>
              <a:gd name="connsiteX1" fmla="*/ 1698171 w 2198914"/>
              <a:gd name="connsiteY1" fmla="*/ 348343 h 1121229"/>
              <a:gd name="connsiteX2" fmla="*/ 0 w 2198914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8914" h="1121229">
                <a:moveTo>
                  <a:pt x="2198914" y="1121229"/>
                </a:moveTo>
                <a:cubicBezTo>
                  <a:pt x="2131785" y="828222"/>
                  <a:pt x="2064657" y="535215"/>
                  <a:pt x="1698171" y="348343"/>
                </a:cubicBezTo>
                <a:cubicBezTo>
                  <a:pt x="1331685" y="161471"/>
                  <a:pt x="665842" y="80735"/>
                  <a:pt x="0" y="0"/>
                </a:cubicBezTo>
              </a:path>
            </a:pathLst>
          </a:custGeom>
          <a:noFill/>
          <a:ln w="1905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>
            <a:off x="2563159" y="4656868"/>
            <a:ext cx="1130962" cy="785898"/>
          </a:xfrm>
          <a:custGeom>
            <a:avLst/>
            <a:gdLst>
              <a:gd name="connsiteX0" fmla="*/ 0 w 3888954"/>
              <a:gd name="connsiteY0" fmla="*/ 1156771 h 1156771"/>
              <a:gd name="connsiteX1" fmla="*/ 286439 w 3888954"/>
              <a:gd name="connsiteY1" fmla="*/ 616944 h 1156771"/>
              <a:gd name="connsiteX2" fmla="*/ 1421176 w 3888954"/>
              <a:gd name="connsiteY2" fmla="*/ 198303 h 1156771"/>
              <a:gd name="connsiteX3" fmla="*/ 3888954 w 3888954"/>
              <a:gd name="connsiteY3" fmla="*/ 0 h 115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8954" h="1156771">
                <a:moveTo>
                  <a:pt x="0" y="1156771"/>
                </a:moveTo>
                <a:cubicBezTo>
                  <a:pt x="24788" y="966730"/>
                  <a:pt x="49576" y="776689"/>
                  <a:pt x="286439" y="616944"/>
                </a:cubicBezTo>
                <a:cubicBezTo>
                  <a:pt x="523302" y="457199"/>
                  <a:pt x="820757" y="301127"/>
                  <a:pt x="1421176" y="198303"/>
                </a:cubicBezTo>
                <a:cubicBezTo>
                  <a:pt x="2021595" y="95479"/>
                  <a:pt x="2955274" y="47739"/>
                  <a:pt x="3888954" y="0"/>
                </a:cubicBezTo>
              </a:path>
            </a:pathLst>
          </a:custGeom>
          <a:noFill/>
          <a:ln w="2222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/>
          <p:cNvSpPr/>
          <p:nvPr/>
        </p:nvSpPr>
        <p:spPr>
          <a:xfrm>
            <a:off x="347438" y="4900754"/>
            <a:ext cx="2154252" cy="1172895"/>
          </a:xfrm>
          <a:custGeom>
            <a:avLst/>
            <a:gdLst>
              <a:gd name="connsiteX0" fmla="*/ 2198914 w 2198914"/>
              <a:gd name="connsiteY0" fmla="*/ 1121229 h 1121229"/>
              <a:gd name="connsiteX1" fmla="*/ 1698171 w 2198914"/>
              <a:gd name="connsiteY1" fmla="*/ 348343 h 1121229"/>
              <a:gd name="connsiteX2" fmla="*/ 0 w 2198914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8914" h="1121229">
                <a:moveTo>
                  <a:pt x="2198914" y="1121229"/>
                </a:moveTo>
                <a:cubicBezTo>
                  <a:pt x="2131785" y="828222"/>
                  <a:pt x="2064657" y="535215"/>
                  <a:pt x="1698171" y="348343"/>
                </a:cubicBezTo>
                <a:cubicBezTo>
                  <a:pt x="1331685" y="161471"/>
                  <a:pt x="665842" y="80735"/>
                  <a:pt x="0" y="0"/>
                </a:cubicBezTo>
              </a:path>
            </a:pathLst>
          </a:cu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>
            <a:stCxn id="75" idx="2"/>
          </p:cNvCxnSpPr>
          <p:nvPr/>
        </p:nvCxnSpPr>
        <p:spPr>
          <a:xfrm flipH="1">
            <a:off x="358589" y="2201545"/>
            <a:ext cx="19459" cy="4573828"/>
          </a:xfrm>
          <a:prstGeom prst="line">
            <a:avLst/>
          </a:prstGeom>
          <a:ln w="19050">
            <a:solidFill>
              <a:srgbClr val="FF0000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endCxn id="88" idx="2"/>
          </p:cNvCxnSpPr>
          <p:nvPr/>
        </p:nvCxnSpPr>
        <p:spPr>
          <a:xfrm flipH="1">
            <a:off x="3677160" y="2211348"/>
            <a:ext cx="16962" cy="4564025"/>
          </a:xfrm>
          <a:prstGeom prst="line">
            <a:avLst/>
          </a:prstGeom>
          <a:ln w="19050">
            <a:solidFill>
              <a:srgbClr val="FFFF00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1500796" y="2223317"/>
            <a:ext cx="2711" cy="4262286"/>
          </a:xfrm>
          <a:prstGeom prst="line">
            <a:avLst/>
          </a:prstGeom>
          <a:ln w="19050">
            <a:solidFill>
              <a:srgbClr val="FFFF00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2983723" y="4294482"/>
            <a:ext cx="11016" cy="2183979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 flipH="1">
            <a:off x="3430870" y="4294482"/>
            <a:ext cx="3092" cy="2191121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2459166" y="2096284"/>
            <a:ext cx="209949" cy="2488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2922340" y="2159081"/>
            <a:ext cx="132049" cy="12055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61147" y="2153380"/>
            <a:ext cx="132049" cy="12055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TextBox 175"/>
          <p:cNvSpPr txBox="1"/>
          <p:nvPr/>
        </p:nvSpPr>
        <p:spPr>
          <a:xfrm>
            <a:off x="2274506" y="1695150"/>
            <a:ext cx="47986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Fo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776345" y="1697255"/>
            <a:ext cx="47986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280772" y="1698852"/>
            <a:ext cx="45811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P2</a:t>
            </a:r>
          </a:p>
        </p:txBody>
      </p:sp>
      <p:cxnSp>
        <p:nvCxnSpPr>
          <p:cNvPr id="180" name="Straight Connector 179"/>
          <p:cNvCxnSpPr/>
          <p:nvPr/>
        </p:nvCxnSpPr>
        <p:spPr>
          <a:xfrm>
            <a:off x="3427171" y="2230752"/>
            <a:ext cx="0" cy="4278935"/>
          </a:xfrm>
          <a:prstGeom prst="line">
            <a:avLst/>
          </a:prstGeom>
          <a:ln w="19050">
            <a:solidFill>
              <a:schemeClr val="tx1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H="1">
            <a:off x="2987507" y="2240489"/>
            <a:ext cx="2488" cy="4259463"/>
          </a:xfrm>
          <a:prstGeom prst="line">
            <a:avLst/>
          </a:prstGeom>
          <a:ln w="19050">
            <a:solidFill>
              <a:schemeClr val="tx1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1918143" y="2299290"/>
            <a:ext cx="45673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QI</a:t>
            </a:r>
          </a:p>
        </p:txBody>
      </p:sp>
      <p:cxnSp>
        <p:nvCxnSpPr>
          <p:cNvPr id="197" name="Straight Arrow Connector 196"/>
          <p:cNvCxnSpPr/>
          <p:nvPr/>
        </p:nvCxnSpPr>
        <p:spPr>
          <a:xfrm>
            <a:off x="2165315" y="1289896"/>
            <a:ext cx="184741" cy="404476"/>
          </a:xfrm>
          <a:prstGeom prst="straightConnector1">
            <a:avLst/>
          </a:prstGeom>
          <a:ln w="317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flipH="1">
            <a:off x="2773829" y="1289896"/>
            <a:ext cx="265365" cy="458935"/>
          </a:xfrm>
          <a:prstGeom prst="straightConnector1">
            <a:avLst/>
          </a:prstGeom>
          <a:ln w="317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>
            <a:off x="1601400" y="1852294"/>
            <a:ext cx="513038" cy="168976"/>
          </a:xfrm>
          <a:prstGeom prst="straightConnector1">
            <a:avLst/>
          </a:prstGeom>
          <a:ln w="317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 flipV="1">
            <a:off x="1605281" y="2517016"/>
            <a:ext cx="278265" cy="100949"/>
          </a:xfrm>
          <a:prstGeom prst="straightConnector1">
            <a:avLst/>
          </a:prstGeom>
          <a:ln w="317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V="1">
            <a:off x="2200327" y="2679244"/>
            <a:ext cx="183325" cy="498024"/>
          </a:xfrm>
          <a:prstGeom prst="straightConnector1">
            <a:avLst/>
          </a:prstGeom>
          <a:ln w="317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/>
          <p:nvPr/>
        </p:nvCxnSpPr>
        <p:spPr>
          <a:xfrm flipH="1" flipV="1">
            <a:off x="2657072" y="2496857"/>
            <a:ext cx="332159" cy="650419"/>
          </a:xfrm>
          <a:prstGeom prst="straightConnector1">
            <a:avLst/>
          </a:prstGeom>
          <a:ln w="317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/>
          <p:nvPr/>
        </p:nvCxnSpPr>
        <p:spPr>
          <a:xfrm flipH="1" flipV="1">
            <a:off x="2834766" y="2353708"/>
            <a:ext cx="735064" cy="272416"/>
          </a:xfrm>
          <a:prstGeom prst="straightConnector1">
            <a:avLst/>
          </a:prstGeom>
          <a:ln w="317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/>
          <p:nvPr/>
        </p:nvCxnSpPr>
        <p:spPr>
          <a:xfrm flipH="1">
            <a:off x="3280772" y="1636349"/>
            <a:ext cx="153190" cy="120102"/>
          </a:xfrm>
          <a:prstGeom prst="straightConnector1">
            <a:avLst/>
          </a:prstGeom>
          <a:ln w="317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2711729" y="772754"/>
            <a:ext cx="4798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QII</a:t>
            </a:r>
          </a:p>
        </p:txBody>
      </p:sp>
      <p:cxnSp>
        <p:nvCxnSpPr>
          <p:cNvPr id="213" name="Straight Arrow Connector 212"/>
          <p:cNvCxnSpPr/>
          <p:nvPr/>
        </p:nvCxnSpPr>
        <p:spPr>
          <a:xfrm flipH="1">
            <a:off x="2578521" y="6193579"/>
            <a:ext cx="1107121" cy="3539"/>
          </a:xfrm>
          <a:prstGeom prst="straightConnector1">
            <a:avLst/>
          </a:prstGeom>
          <a:ln w="41275">
            <a:solidFill>
              <a:srgbClr val="FFFF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7461082" y="4909197"/>
            <a:ext cx="4638582" cy="2000548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EFECTUL POMPĂRILOR DIN PUŢURI ASUPRA NIVELULUI PIEZOMETRIC AL ACVIFERULUI CU NIVEL LIBER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218" name="Straight Arrow Connector 217"/>
          <p:cNvCxnSpPr/>
          <p:nvPr/>
        </p:nvCxnSpPr>
        <p:spPr>
          <a:xfrm flipH="1" flipV="1">
            <a:off x="9822736" y="167206"/>
            <a:ext cx="2473" cy="352410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/>
          <p:nvPr/>
        </p:nvCxnSpPr>
        <p:spPr>
          <a:xfrm>
            <a:off x="4990682" y="3675986"/>
            <a:ext cx="6873092" cy="49373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/>
          <p:cNvSpPr txBox="1"/>
          <p:nvPr/>
        </p:nvSpPr>
        <p:spPr>
          <a:xfrm>
            <a:off x="9833097" y="-1840"/>
            <a:ext cx="479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Q</a:t>
            </a:r>
          </a:p>
        </p:txBody>
      </p:sp>
      <p:cxnSp>
        <p:nvCxnSpPr>
          <p:cNvPr id="225" name="Straight Connector 224"/>
          <p:cNvCxnSpPr/>
          <p:nvPr/>
        </p:nvCxnSpPr>
        <p:spPr>
          <a:xfrm>
            <a:off x="2526461" y="1193485"/>
            <a:ext cx="2374312" cy="8591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2526461" y="167206"/>
            <a:ext cx="2775004" cy="45683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2534055" y="6727457"/>
            <a:ext cx="4439174" cy="11597"/>
          </a:xfrm>
          <a:prstGeom prst="line">
            <a:avLst/>
          </a:prstGeom>
          <a:ln w="9525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/>
          <p:nvPr/>
        </p:nvCxnSpPr>
        <p:spPr>
          <a:xfrm>
            <a:off x="4775303" y="1202076"/>
            <a:ext cx="0" cy="1009272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/>
          <p:nvPr/>
        </p:nvCxnSpPr>
        <p:spPr>
          <a:xfrm flipH="1">
            <a:off x="5206818" y="212889"/>
            <a:ext cx="2180" cy="1988656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5070959" y="1143054"/>
            <a:ext cx="47986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RII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4608162" y="1456677"/>
            <a:ext cx="47986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RI</a:t>
            </a:r>
          </a:p>
        </p:txBody>
      </p:sp>
      <p:cxnSp>
        <p:nvCxnSpPr>
          <p:cNvPr id="239" name="Straight Connector 238"/>
          <p:cNvCxnSpPr>
            <a:stCxn id="93" idx="3"/>
          </p:cNvCxnSpPr>
          <p:nvPr/>
        </p:nvCxnSpPr>
        <p:spPr>
          <a:xfrm flipH="1">
            <a:off x="6969418" y="4672668"/>
            <a:ext cx="15276" cy="210270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2537764" y="6499952"/>
            <a:ext cx="0" cy="275421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6059746" y="6551757"/>
            <a:ext cx="479864" cy="215444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/>
              <a:t>RIII</a:t>
            </a:r>
          </a:p>
        </p:txBody>
      </p:sp>
      <p:cxnSp>
        <p:nvCxnSpPr>
          <p:cNvPr id="245" name="Straight Connector 244"/>
          <p:cNvCxnSpPr/>
          <p:nvPr/>
        </p:nvCxnSpPr>
        <p:spPr>
          <a:xfrm flipV="1">
            <a:off x="2523326" y="5435504"/>
            <a:ext cx="2551652" cy="10352"/>
          </a:xfrm>
          <a:prstGeom prst="line">
            <a:avLst/>
          </a:prstGeom>
          <a:ln w="12700">
            <a:solidFill>
              <a:srgbClr val="FFFF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flipV="1">
            <a:off x="2523326" y="5764686"/>
            <a:ext cx="3241113" cy="19929"/>
          </a:xfrm>
          <a:prstGeom prst="line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 flipV="1">
            <a:off x="2512391" y="6120883"/>
            <a:ext cx="3754845" cy="2502"/>
          </a:xfrm>
          <a:prstGeom prst="line">
            <a:avLst/>
          </a:prstGeom>
          <a:ln w="12700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>
            <a:stCxn id="157" idx="2"/>
            <a:endCxn id="93" idx="3"/>
          </p:cNvCxnSpPr>
          <p:nvPr/>
        </p:nvCxnSpPr>
        <p:spPr>
          <a:xfrm>
            <a:off x="348343" y="4648200"/>
            <a:ext cx="6636351" cy="24468"/>
          </a:xfrm>
          <a:prstGeom prst="line">
            <a:avLst/>
          </a:prstGeom>
          <a:ln w="50800">
            <a:solidFill>
              <a:schemeClr val="accent5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4848094" y="4655820"/>
            <a:ext cx="0" cy="779684"/>
          </a:xfrm>
          <a:prstGeom prst="line">
            <a:avLst/>
          </a:prstGeom>
          <a:ln w="127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255"/>
          <p:cNvSpPr txBox="1"/>
          <p:nvPr/>
        </p:nvSpPr>
        <p:spPr>
          <a:xfrm>
            <a:off x="4698915" y="4914663"/>
            <a:ext cx="349131" cy="215444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err="1"/>
              <a:t>sI</a:t>
            </a:r>
            <a:endParaRPr lang="en-US" sz="1400" b="1" dirty="0"/>
          </a:p>
        </p:txBody>
      </p:sp>
      <p:cxnSp>
        <p:nvCxnSpPr>
          <p:cNvPr id="257" name="Straight Connector 256"/>
          <p:cNvCxnSpPr/>
          <p:nvPr/>
        </p:nvCxnSpPr>
        <p:spPr>
          <a:xfrm>
            <a:off x="5524506" y="4655820"/>
            <a:ext cx="0" cy="1107818"/>
          </a:xfrm>
          <a:prstGeom prst="line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TextBox 259"/>
          <p:cNvSpPr txBox="1"/>
          <p:nvPr/>
        </p:nvSpPr>
        <p:spPr>
          <a:xfrm>
            <a:off x="5351136" y="5153892"/>
            <a:ext cx="367221" cy="215444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err="1"/>
              <a:t>sII</a:t>
            </a:r>
            <a:endParaRPr lang="en-US" sz="1400" b="1" dirty="0"/>
          </a:p>
        </p:txBody>
      </p:sp>
      <p:cxnSp>
        <p:nvCxnSpPr>
          <p:cNvPr id="262" name="Straight Connector 261"/>
          <p:cNvCxnSpPr/>
          <p:nvPr/>
        </p:nvCxnSpPr>
        <p:spPr>
          <a:xfrm>
            <a:off x="6130681" y="4644957"/>
            <a:ext cx="0" cy="1498622"/>
          </a:xfrm>
          <a:prstGeom prst="line">
            <a:avLst/>
          </a:prstGeom>
          <a:ln w="127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TextBox 263"/>
          <p:cNvSpPr txBox="1"/>
          <p:nvPr/>
        </p:nvSpPr>
        <p:spPr>
          <a:xfrm>
            <a:off x="5985069" y="5487201"/>
            <a:ext cx="332321" cy="215444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err="1"/>
              <a:t>sIII</a:t>
            </a:r>
            <a:endParaRPr lang="en-US" sz="1400" b="1" dirty="0"/>
          </a:p>
        </p:txBody>
      </p:sp>
      <p:sp>
        <p:nvSpPr>
          <p:cNvPr id="265" name="Rectangular Callout 264"/>
          <p:cNvSpPr/>
          <p:nvPr/>
        </p:nvSpPr>
        <p:spPr>
          <a:xfrm>
            <a:off x="4028806" y="3819595"/>
            <a:ext cx="583779" cy="369332"/>
          </a:xfrm>
          <a:prstGeom prst="wedgeRectCallout">
            <a:avLst>
              <a:gd name="adj1" fmla="val -10273"/>
              <a:gd name="adj2" fmla="val 2349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QIII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11734897" y="3341426"/>
            <a:ext cx="311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</a:t>
            </a:r>
          </a:p>
        </p:txBody>
      </p:sp>
      <p:cxnSp>
        <p:nvCxnSpPr>
          <p:cNvPr id="277" name="Straight Connector 276"/>
          <p:cNvCxnSpPr/>
          <p:nvPr/>
        </p:nvCxnSpPr>
        <p:spPr>
          <a:xfrm>
            <a:off x="11626240" y="398541"/>
            <a:ext cx="29476" cy="3515845"/>
          </a:xfrm>
          <a:prstGeom prst="line">
            <a:avLst/>
          </a:prstGeom>
          <a:ln w="53975">
            <a:solidFill>
              <a:schemeClr val="accent5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9825208" y="3438046"/>
            <a:ext cx="20034" cy="943401"/>
          </a:xfrm>
          <a:prstGeom prst="line">
            <a:avLst/>
          </a:prstGeom>
          <a:ln w="1270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9860732" y="4323574"/>
            <a:ext cx="1775237" cy="18499"/>
          </a:xfrm>
          <a:prstGeom prst="line">
            <a:avLst/>
          </a:prstGeom>
          <a:ln w="12700">
            <a:solidFill>
              <a:schemeClr val="tx1"/>
            </a:solidFill>
            <a:prstDash val="dash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10490125" y="4157407"/>
            <a:ext cx="261729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</a:t>
            </a:r>
          </a:p>
        </p:txBody>
      </p:sp>
      <p:sp>
        <p:nvSpPr>
          <p:cNvPr id="290" name="TextBox 289"/>
          <p:cNvSpPr txBox="1"/>
          <p:nvPr/>
        </p:nvSpPr>
        <p:spPr>
          <a:xfrm>
            <a:off x="4855556" y="3304027"/>
            <a:ext cx="479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</a:t>
            </a:r>
          </a:p>
        </p:txBody>
      </p:sp>
      <p:cxnSp>
        <p:nvCxnSpPr>
          <p:cNvPr id="292" name="Straight Connector 291"/>
          <p:cNvCxnSpPr>
            <a:stCxn id="173" idx="6"/>
          </p:cNvCxnSpPr>
          <p:nvPr/>
        </p:nvCxnSpPr>
        <p:spPr>
          <a:xfrm flipV="1">
            <a:off x="2669115" y="2197947"/>
            <a:ext cx="2701149" cy="22744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93" idx="3"/>
          </p:cNvCxnSpPr>
          <p:nvPr/>
        </p:nvCxnSpPr>
        <p:spPr>
          <a:xfrm>
            <a:off x="6984694" y="4672668"/>
            <a:ext cx="437393" cy="2155"/>
          </a:xfrm>
          <a:prstGeom prst="line">
            <a:avLst/>
          </a:prstGeom>
          <a:ln w="1270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6972681" y="6474093"/>
            <a:ext cx="437393" cy="2155"/>
          </a:xfrm>
          <a:prstGeom prst="line">
            <a:avLst/>
          </a:prstGeom>
          <a:ln w="1270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7203391" y="4672668"/>
            <a:ext cx="16015" cy="1812935"/>
          </a:xfrm>
          <a:prstGeom prst="line">
            <a:avLst/>
          </a:prstGeom>
          <a:ln w="12700">
            <a:solidFill>
              <a:schemeClr val="tx1"/>
            </a:solidFill>
            <a:prstDash val="dash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070743" y="5396155"/>
            <a:ext cx="261729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547502" y="6653572"/>
            <a:ext cx="2183209" cy="0"/>
          </a:xfrm>
          <a:prstGeom prst="line">
            <a:avLst/>
          </a:prstGeom>
          <a:ln w="12700">
            <a:solidFill>
              <a:srgbClr val="FF0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944804" y="6498488"/>
            <a:ext cx="479864" cy="215444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/>
              <a:t>RII</a:t>
            </a:r>
          </a:p>
        </p:txBody>
      </p:sp>
      <p:cxnSp>
        <p:nvCxnSpPr>
          <p:cNvPr id="112" name="Straight Connector 111"/>
          <p:cNvCxnSpPr/>
          <p:nvPr/>
        </p:nvCxnSpPr>
        <p:spPr>
          <a:xfrm>
            <a:off x="2543619" y="6550756"/>
            <a:ext cx="1114001" cy="0"/>
          </a:xfrm>
          <a:prstGeom prst="line">
            <a:avLst/>
          </a:prstGeom>
          <a:ln w="12700">
            <a:solidFill>
              <a:srgbClr val="FFFF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964567" y="6426422"/>
            <a:ext cx="479864" cy="215444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/>
              <a:t>RI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603153" y="6286712"/>
            <a:ext cx="2120331" cy="0"/>
          </a:xfrm>
          <a:prstGeom prst="straightConnector1">
            <a:avLst/>
          </a:prstGeom>
          <a:ln w="47625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78048" y="6282267"/>
            <a:ext cx="2081118" cy="8466"/>
          </a:xfrm>
          <a:prstGeom prst="straightConnector1">
            <a:avLst/>
          </a:prstGeom>
          <a:ln w="47625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368818" y="6387576"/>
            <a:ext cx="2081118" cy="8466"/>
          </a:xfrm>
          <a:prstGeom prst="straightConnector1">
            <a:avLst/>
          </a:prstGeom>
          <a:ln w="47625">
            <a:solidFill>
              <a:srgbClr val="0070C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>
            <a:off x="2595548" y="6396042"/>
            <a:ext cx="4381508" cy="0"/>
          </a:xfrm>
          <a:prstGeom prst="straightConnector1">
            <a:avLst/>
          </a:prstGeom>
          <a:ln w="47625">
            <a:solidFill>
              <a:srgbClr val="0070C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>
            <a:off x="2545717" y="2212342"/>
            <a:ext cx="2488" cy="4259463"/>
          </a:xfrm>
          <a:prstGeom prst="line">
            <a:avLst/>
          </a:prstGeom>
          <a:ln w="19050">
            <a:solidFill>
              <a:schemeClr val="tx1"/>
            </a:solidFill>
            <a:prstDash val="dashDot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2231865" y="3807217"/>
            <a:ext cx="47986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Fo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2755702" y="3807217"/>
            <a:ext cx="47986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P1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3257710" y="3807217"/>
            <a:ext cx="45811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P2</a:t>
            </a:r>
          </a:p>
        </p:txBody>
      </p:sp>
      <p:sp>
        <p:nvSpPr>
          <p:cNvPr id="2" name="Oval 1"/>
          <p:cNvSpPr/>
          <p:nvPr/>
        </p:nvSpPr>
        <p:spPr>
          <a:xfrm>
            <a:off x="10782419" y="1097481"/>
            <a:ext cx="138859" cy="128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1069056" y="822389"/>
            <a:ext cx="138859" cy="128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11330938" y="552337"/>
            <a:ext cx="138859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9848956" y="481482"/>
            <a:ext cx="1739348" cy="3230218"/>
          </a:xfrm>
          <a:custGeom>
            <a:avLst/>
            <a:gdLst>
              <a:gd name="connsiteX0" fmla="*/ 0 w 1739348"/>
              <a:gd name="connsiteY0" fmla="*/ 3230218 h 3230218"/>
              <a:gd name="connsiteX1" fmla="*/ 675861 w 1739348"/>
              <a:gd name="connsiteY1" fmla="*/ 1182757 h 3230218"/>
              <a:gd name="connsiteX2" fmla="*/ 1739348 w 1739348"/>
              <a:gd name="connsiteY2" fmla="*/ 0 h 323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9348" h="3230218">
                <a:moveTo>
                  <a:pt x="0" y="3230218"/>
                </a:moveTo>
                <a:cubicBezTo>
                  <a:pt x="192985" y="2475672"/>
                  <a:pt x="385970" y="1721127"/>
                  <a:pt x="675861" y="1182757"/>
                </a:cubicBezTo>
                <a:cubicBezTo>
                  <a:pt x="965752" y="644387"/>
                  <a:pt x="1352550" y="322193"/>
                  <a:pt x="1739348" y="0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/>
          <p:nvPr/>
        </p:nvCxnSpPr>
        <p:spPr>
          <a:xfrm flipH="1">
            <a:off x="7712766" y="885337"/>
            <a:ext cx="2120331" cy="0"/>
          </a:xfrm>
          <a:prstGeom prst="straightConnector1">
            <a:avLst/>
          </a:prstGeom>
          <a:ln w="47625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H="1">
            <a:off x="5441228" y="616345"/>
            <a:ext cx="4381508" cy="0"/>
          </a:xfrm>
          <a:prstGeom prst="straightConnector1">
            <a:avLst/>
          </a:prstGeom>
          <a:ln w="47625">
            <a:solidFill>
              <a:srgbClr val="0070C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H="1">
            <a:off x="8704834" y="1161489"/>
            <a:ext cx="1107121" cy="3539"/>
          </a:xfrm>
          <a:prstGeom prst="straightConnector1">
            <a:avLst/>
          </a:prstGeom>
          <a:ln w="41275">
            <a:solidFill>
              <a:srgbClr val="FFFF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2" idx="2"/>
          </p:cNvCxnSpPr>
          <p:nvPr/>
        </p:nvCxnSpPr>
        <p:spPr>
          <a:xfrm flipH="1">
            <a:off x="9842157" y="1161489"/>
            <a:ext cx="940262" cy="6225"/>
          </a:xfrm>
          <a:prstGeom prst="straightConnector1">
            <a:avLst/>
          </a:prstGeom>
          <a:ln w="15875">
            <a:solidFill>
              <a:srgbClr val="FFFF00"/>
            </a:solidFill>
            <a:prstDash val="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>
            <a:off x="8582619" y="1110896"/>
            <a:ext cx="138859" cy="128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584718" y="822389"/>
            <a:ext cx="138859" cy="128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5322721" y="549956"/>
            <a:ext cx="138859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Arrow Connector 128"/>
          <p:cNvCxnSpPr/>
          <p:nvPr/>
        </p:nvCxnSpPr>
        <p:spPr>
          <a:xfrm flipH="1" flipV="1">
            <a:off x="9860732" y="882394"/>
            <a:ext cx="1208324" cy="4003"/>
          </a:xfrm>
          <a:prstGeom prst="straightConnector1">
            <a:avLst/>
          </a:prstGeom>
          <a:ln w="12700">
            <a:solidFill>
              <a:srgbClr val="FF0000"/>
            </a:solidFill>
            <a:prstDash val="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16" idx="2"/>
          </p:cNvCxnSpPr>
          <p:nvPr/>
        </p:nvCxnSpPr>
        <p:spPr>
          <a:xfrm flipH="1" flipV="1">
            <a:off x="9852324" y="604615"/>
            <a:ext cx="1478614" cy="11730"/>
          </a:xfrm>
          <a:prstGeom prst="straightConnector1">
            <a:avLst/>
          </a:prstGeom>
          <a:ln w="12700">
            <a:solidFill>
              <a:schemeClr val="accent1"/>
            </a:solidFill>
            <a:prstDash val="dash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5393724" y="642550"/>
            <a:ext cx="4386649" cy="3039762"/>
          </a:xfrm>
          <a:custGeom>
            <a:avLst/>
            <a:gdLst>
              <a:gd name="connsiteX0" fmla="*/ 4386649 w 4386649"/>
              <a:gd name="connsiteY0" fmla="*/ 3039762 h 3039762"/>
              <a:gd name="connsiteX1" fmla="*/ 3639065 w 4386649"/>
              <a:gd name="connsiteY1" fmla="*/ 716692 h 3039762"/>
              <a:gd name="connsiteX2" fmla="*/ 0 w 4386649"/>
              <a:gd name="connsiteY2" fmla="*/ 0 h 30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6649" h="3039762">
                <a:moveTo>
                  <a:pt x="4386649" y="3039762"/>
                </a:moveTo>
                <a:cubicBezTo>
                  <a:pt x="4378411" y="2131540"/>
                  <a:pt x="4370173" y="1223319"/>
                  <a:pt x="3639065" y="716692"/>
                </a:cubicBezTo>
                <a:cubicBezTo>
                  <a:pt x="2907957" y="210065"/>
                  <a:pt x="1453978" y="105032"/>
                  <a:pt x="0" y="0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11645699" y="3497008"/>
            <a:ext cx="20034" cy="943401"/>
          </a:xfrm>
          <a:prstGeom prst="line">
            <a:avLst/>
          </a:prstGeom>
          <a:ln w="1270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10787454" y="3649730"/>
            <a:ext cx="138859" cy="128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584717" y="3631978"/>
            <a:ext cx="138859" cy="128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9755778" y="1086425"/>
            <a:ext cx="138859" cy="128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8582517" y="3636664"/>
            <a:ext cx="138859" cy="128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748879" y="542235"/>
            <a:ext cx="138859" cy="128016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11075533" y="3645949"/>
            <a:ext cx="138859" cy="128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9753945" y="823849"/>
            <a:ext cx="138859" cy="128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1363737" y="3645949"/>
            <a:ext cx="138859" cy="128016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5296589" y="3581941"/>
            <a:ext cx="138859" cy="128016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652048" y="1174904"/>
            <a:ext cx="0" cy="2458727"/>
          </a:xfrm>
          <a:prstGeom prst="straightConnector1">
            <a:avLst/>
          </a:prstGeom>
          <a:ln w="12700">
            <a:solidFill>
              <a:schemeClr val="tx1"/>
            </a:solidFill>
            <a:prstDash val="dash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10852265" y="1133743"/>
            <a:ext cx="0" cy="2516407"/>
          </a:xfrm>
          <a:prstGeom prst="straightConnector1">
            <a:avLst/>
          </a:prstGeom>
          <a:ln w="12700">
            <a:solidFill>
              <a:schemeClr val="tx1"/>
            </a:solidFill>
            <a:prstDash val="dash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H="1">
            <a:off x="7649929" y="895176"/>
            <a:ext cx="12452" cy="2738455"/>
          </a:xfrm>
          <a:prstGeom prst="straightConnector1">
            <a:avLst/>
          </a:prstGeom>
          <a:ln w="12700">
            <a:solidFill>
              <a:schemeClr val="tx1"/>
            </a:solidFill>
            <a:prstDash val="dash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H="1">
            <a:off x="11132237" y="874301"/>
            <a:ext cx="8233" cy="2781925"/>
          </a:xfrm>
          <a:prstGeom prst="straightConnector1">
            <a:avLst/>
          </a:prstGeom>
          <a:ln w="12700">
            <a:solidFill>
              <a:schemeClr val="tx1"/>
            </a:solidFill>
            <a:prstDash val="dash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>
            <a:off x="11411906" y="642550"/>
            <a:ext cx="9289" cy="3013676"/>
          </a:xfrm>
          <a:prstGeom prst="straightConnector1">
            <a:avLst/>
          </a:prstGeom>
          <a:ln w="12700">
            <a:solidFill>
              <a:schemeClr val="tx1"/>
            </a:solidFill>
            <a:prstDash val="dash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>
            <a:off x="5376318" y="613964"/>
            <a:ext cx="24013" cy="2985720"/>
          </a:xfrm>
          <a:prstGeom prst="straightConnector1">
            <a:avLst/>
          </a:prstGeom>
          <a:ln w="12700">
            <a:solidFill>
              <a:schemeClr val="tx1"/>
            </a:solidFill>
            <a:prstDash val="dashDot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10466100" y="3818931"/>
            <a:ext cx="352804" cy="276999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 err="1"/>
              <a:t>sI</a:t>
            </a:r>
            <a:endParaRPr lang="en-US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10970080" y="3819298"/>
            <a:ext cx="355272" cy="276999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 err="1"/>
              <a:t>sII</a:t>
            </a:r>
            <a:endParaRPr lang="en-US" b="1" dirty="0"/>
          </a:p>
        </p:txBody>
      </p:sp>
      <p:sp>
        <p:nvSpPr>
          <p:cNvPr id="147" name="TextBox 146"/>
          <p:cNvSpPr txBox="1"/>
          <p:nvPr/>
        </p:nvSpPr>
        <p:spPr>
          <a:xfrm>
            <a:off x="5201930" y="3779217"/>
            <a:ext cx="40767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/>
              <a:t>RIII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9422930" y="1202616"/>
            <a:ext cx="352804" cy="276999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/>
              <a:t>QI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7516521" y="3798407"/>
            <a:ext cx="355272" cy="276999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/>
              <a:t>RII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11498890" y="3805374"/>
            <a:ext cx="40767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 err="1"/>
              <a:t>sIII</a:t>
            </a:r>
            <a:endParaRPr lang="en-US" b="1" dirty="0"/>
          </a:p>
        </p:txBody>
      </p:sp>
      <p:sp>
        <p:nvSpPr>
          <p:cNvPr id="151" name="TextBox 150"/>
          <p:cNvSpPr txBox="1"/>
          <p:nvPr/>
        </p:nvSpPr>
        <p:spPr>
          <a:xfrm>
            <a:off x="8528432" y="3807035"/>
            <a:ext cx="352804" cy="276999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/>
              <a:t>RI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9896278" y="771535"/>
            <a:ext cx="355272" cy="276999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/>
              <a:t>QII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9336518" y="282342"/>
            <a:ext cx="40767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/>
              <a:t>QIII</a:t>
            </a:r>
          </a:p>
        </p:txBody>
      </p:sp>
    </p:spTree>
    <p:extLst>
      <p:ext uri="{BB962C8B-B14F-4D97-AF65-F5344CB8AC3E}">
        <p14:creationId xmlns:p14="http://schemas.microsoft.com/office/powerpoint/2010/main" val="334764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7" fill="hold">
                      <p:stCondLst>
                        <p:cond delay="indefinite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>
                      <p:stCondLst>
                        <p:cond delay="indefinite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1" grpId="0" animBg="1"/>
      <p:bldP spid="215" grpId="0" animBg="1"/>
      <p:bldP spid="194" grpId="0" animBg="1"/>
      <p:bldP spid="193" grpId="0" animBg="1"/>
      <p:bldP spid="75" grpId="0" animBg="1"/>
      <p:bldP spid="164" grpId="0" animBg="1"/>
      <p:bldP spid="3" grpId="0" animBg="1"/>
      <p:bldP spid="89" grpId="0" animBg="1"/>
      <p:bldP spid="93" grpId="0" animBg="1"/>
      <p:bldP spid="99" grpId="0" animBg="1"/>
      <p:bldP spid="157" grpId="0" animBg="1"/>
      <p:bldP spid="158" grpId="0" animBg="1"/>
      <p:bldP spid="159" grpId="0" animBg="1"/>
      <p:bldP spid="160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95" grpId="0" animBg="1"/>
      <p:bldP spid="212" grpId="0" animBg="1"/>
      <p:bldP spid="216" grpId="0" animBg="1"/>
      <p:bldP spid="223" grpId="0"/>
      <p:bldP spid="236" grpId="0" animBg="1"/>
      <p:bldP spid="237" grpId="0" animBg="1"/>
      <p:bldP spid="243" grpId="0" animBg="1"/>
      <p:bldP spid="256" grpId="0" animBg="1"/>
      <p:bldP spid="260" grpId="0" animBg="1"/>
      <p:bldP spid="264" grpId="0" animBg="1"/>
      <p:bldP spid="265" grpId="0" animBg="1"/>
      <p:bldP spid="266" grpId="0"/>
      <p:bldP spid="286" grpId="0" animBg="1"/>
      <p:bldP spid="290" grpId="0"/>
      <p:bldP spid="108" grpId="0" animBg="1"/>
      <p:bldP spid="110" grpId="0" animBg="1"/>
      <p:bldP spid="114" grpId="0" animBg="1"/>
      <p:bldP spid="170" grpId="0" animBg="1"/>
      <p:bldP spid="171" grpId="0" animBg="1"/>
      <p:bldP spid="172" grpId="0" animBg="1"/>
      <p:bldP spid="2" grpId="0" animBg="1"/>
      <p:bldP spid="115" grpId="0" animBg="1"/>
      <p:bldP spid="116" grpId="0" animBg="1"/>
      <p:bldP spid="10" grpId="0" animBg="1"/>
      <p:bldP spid="124" grpId="0" animBg="1"/>
      <p:bldP spid="125" grpId="0" animBg="1"/>
      <p:bldP spid="128" grpId="0" animBg="1"/>
      <p:bldP spid="22" grpId="0" animBg="1"/>
      <p:bldP spid="121" grpId="0" animBg="1"/>
      <p:bldP spid="123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7326" y="4961984"/>
            <a:ext cx="10927419" cy="7895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54889" y="2508052"/>
            <a:ext cx="10904897" cy="2453932"/>
          </a:xfrm>
          <a:prstGeom prst="rect">
            <a:avLst/>
          </a:prstGeom>
          <a:pattFill prst="zigZ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29931" y="2508052"/>
            <a:ext cx="10904771" cy="0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71878" y="245432"/>
            <a:ext cx="9870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LUCRARI MINIME NECESARE PENTRU TESTAREA HIDRODINAMICA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784" y="3310783"/>
            <a:ext cx="10887815" cy="168251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1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629931" y="3288492"/>
            <a:ext cx="10929855" cy="9233"/>
          </a:xfrm>
          <a:prstGeom prst="line">
            <a:avLst/>
          </a:prstGeom>
          <a:ln w="349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533489" y="1308744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1313234" y="4383939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833839" y="3297677"/>
            <a:ext cx="9860" cy="169562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9" name="Object 108"/>
          <p:cNvGraphicFramePr>
            <a:graphicFrameLocks noChangeAspect="1"/>
          </p:cNvGraphicFramePr>
          <p:nvPr>
            <p:extLst/>
          </p:nvPr>
        </p:nvGraphicFramePr>
        <p:xfrm>
          <a:off x="684203" y="3783087"/>
          <a:ext cx="328394" cy="417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26720" imgH="177480" progId="Equation.3">
                  <p:embed/>
                </p:oleObj>
              </mc:Choice>
              <mc:Fallback>
                <p:oleObj name="Equation" r:id="rId3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4203" y="3783087"/>
                        <a:ext cx="328394" cy="41795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7111324" y="2275106"/>
            <a:ext cx="371789" cy="3159749"/>
            <a:chOff x="1154079" y="2284590"/>
            <a:chExt cx="371789" cy="3159749"/>
          </a:xfrm>
        </p:grpSpPr>
        <p:sp>
          <p:nvSpPr>
            <p:cNvPr id="21" name="Rectangle 20"/>
            <p:cNvSpPr/>
            <p:nvPr/>
          </p:nvSpPr>
          <p:spPr>
            <a:xfrm>
              <a:off x="1154079" y="2284590"/>
              <a:ext cx="371789" cy="10039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54079" y="2319302"/>
              <a:ext cx="371789" cy="31250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154079" y="2319302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525868" y="2319301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54079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525868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54079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525868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154079" y="5444339"/>
              <a:ext cx="371789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/>
          <p:cNvCxnSpPr/>
          <p:nvPr/>
        </p:nvCxnSpPr>
        <p:spPr>
          <a:xfrm>
            <a:off x="11490884" y="1308745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329157" y="1383162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861039" y="1383161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8339814" y="2275106"/>
            <a:ext cx="20876" cy="3097251"/>
            <a:chOff x="3107635" y="2319301"/>
            <a:chExt cx="20876" cy="3097251"/>
          </a:xfrm>
        </p:grpSpPr>
        <p:cxnSp>
          <p:nvCxnSpPr>
            <p:cNvPr id="39" name="Straight Arrow Connector 38"/>
            <p:cNvCxnSpPr/>
            <p:nvPr/>
          </p:nvCxnSpPr>
          <p:spPr>
            <a:xfrm flipH="1" flipV="1">
              <a:off x="3107635" y="2319301"/>
              <a:ext cx="14646" cy="96919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 flipV="1">
              <a:off x="3122281" y="3288491"/>
              <a:ext cx="4902" cy="1702389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 flipV="1">
              <a:off x="3127802" y="4972914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9866367" y="2275106"/>
            <a:ext cx="20876" cy="3097251"/>
            <a:chOff x="3107635" y="2319301"/>
            <a:chExt cx="20876" cy="3097251"/>
          </a:xfrm>
        </p:grpSpPr>
        <p:cxnSp>
          <p:nvCxnSpPr>
            <p:cNvPr id="49" name="Straight Arrow Connector 48"/>
            <p:cNvCxnSpPr/>
            <p:nvPr/>
          </p:nvCxnSpPr>
          <p:spPr>
            <a:xfrm flipH="1" flipV="1">
              <a:off x="3107635" y="2319301"/>
              <a:ext cx="14646" cy="96919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H="1" flipV="1">
              <a:off x="3122281" y="3288491"/>
              <a:ext cx="4902" cy="1702389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 flipV="1">
              <a:off x="3127802" y="4972914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Freeform 55"/>
          <p:cNvSpPr/>
          <p:nvPr/>
        </p:nvSpPr>
        <p:spPr>
          <a:xfrm>
            <a:off x="7492110" y="3298795"/>
            <a:ext cx="3904180" cy="1078786"/>
          </a:xfrm>
          <a:custGeom>
            <a:avLst/>
            <a:gdLst>
              <a:gd name="connsiteX0" fmla="*/ 3904180 w 3904180"/>
              <a:gd name="connsiteY0" fmla="*/ 0 h 1078786"/>
              <a:gd name="connsiteX1" fmla="*/ 3154166 w 3904180"/>
              <a:gd name="connsiteY1" fmla="*/ 61645 h 1078786"/>
              <a:gd name="connsiteX2" fmla="*/ 2075380 w 3904180"/>
              <a:gd name="connsiteY2" fmla="*/ 215757 h 1078786"/>
              <a:gd name="connsiteX3" fmla="*/ 359595 w 3904180"/>
              <a:gd name="connsiteY3" fmla="*/ 503433 h 1078786"/>
              <a:gd name="connsiteX4" fmla="*/ 0 w 3904180"/>
              <a:gd name="connsiteY4" fmla="*/ 1078786 h 107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4180" h="1078786">
                <a:moveTo>
                  <a:pt x="3904180" y="0"/>
                </a:moveTo>
                <a:cubicBezTo>
                  <a:pt x="3681573" y="12843"/>
                  <a:pt x="3458966" y="25686"/>
                  <a:pt x="3154166" y="61645"/>
                </a:cubicBezTo>
                <a:cubicBezTo>
                  <a:pt x="2849366" y="97604"/>
                  <a:pt x="2075380" y="215757"/>
                  <a:pt x="2075380" y="215757"/>
                </a:cubicBezTo>
                <a:cubicBezTo>
                  <a:pt x="1609618" y="289388"/>
                  <a:pt x="705492" y="359595"/>
                  <a:pt x="359595" y="503433"/>
                </a:cubicBezTo>
                <a:cubicBezTo>
                  <a:pt x="13698" y="647271"/>
                  <a:pt x="6849" y="863028"/>
                  <a:pt x="0" y="107878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7120321" y="4377436"/>
            <a:ext cx="337833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790650" y="3265639"/>
            <a:ext cx="0" cy="111179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7874929" y="3675545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9382119" y="3449295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8103884" y="3265639"/>
            <a:ext cx="0" cy="45989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9601943" y="3459277"/>
            <a:ext cx="0" cy="27395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9595191" y="3067972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7278605" y="6106941"/>
            <a:ext cx="1101258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289237" y="6292626"/>
            <a:ext cx="260844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7272565" y="1421747"/>
            <a:ext cx="422524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7492110" y="5372357"/>
            <a:ext cx="0" cy="599861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7" name="Object 96"/>
          <p:cNvGraphicFramePr>
            <a:graphicFrameLocks noChangeAspect="1"/>
          </p:cNvGraphicFramePr>
          <p:nvPr>
            <p:extLst/>
          </p:nvPr>
        </p:nvGraphicFramePr>
        <p:xfrm>
          <a:off x="7694622" y="5902215"/>
          <a:ext cx="202320" cy="312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26720" imgH="215640" progId="Equation.3">
                  <p:embed/>
                </p:oleObj>
              </mc:Choice>
              <mc:Fallback>
                <p:oleObj name="Equation" r:id="rId5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94622" y="5902215"/>
                        <a:ext cx="202320" cy="31267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97"/>
          <p:cNvGraphicFramePr>
            <a:graphicFrameLocks noChangeAspect="1"/>
          </p:cNvGraphicFramePr>
          <p:nvPr>
            <p:extLst/>
          </p:nvPr>
        </p:nvGraphicFramePr>
        <p:xfrm>
          <a:off x="8612420" y="6053643"/>
          <a:ext cx="256693" cy="359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139680" imgH="215640" progId="Equation.3">
                  <p:embed/>
                </p:oleObj>
              </mc:Choice>
              <mc:Fallback>
                <p:oleObj name="Equation" r:id="rId7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12420" y="6053643"/>
                        <a:ext cx="256693" cy="35989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98"/>
          <p:cNvGraphicFramePr>
            <a:graphicFrameLocks noChangeAspect="1"/>
          </p:cNvGraphicFramePr>
          <p:nvPr>
            <p:extLst/>
          </p:nvPr>
        </p:nvGraphicFramePr>
        <p:xfrm>
          <a:off x="9054386" y="1208136"/>
          <a:ext cx="352963" cy="34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152280" imgH="164880" progId="Equation.3">
                  <p:embed/>
                </p:oleObj>
              </mc:Choice>
              <mc:Fallback>
                <p:oleObj name="Equation" r:id="rId9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054386" y="1208136"/>
                        <a:ext cx="352963" cy="34630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0" name="Straight Arrow Connector 99"/>
          <p:cNvCxnSpPr/>
          <p:nvPr/>
        </p:nvCxnSpPr>
        <p:spPr>
          <a:xfrm>
            <a:off x="6940509" y="5832625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7473799" y="5841908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Object 102"/>
          <p:cNvGraphicFramePr>
            <a:graphicFrameLocks noChangeAspect="1"/>
          </p:cNvGraphicFramePr>
          <p:nvPr>
            <p:extLst/>
          </p:nvPr>
        </p:nvGraphicFramePr>
        <p:xfrm>
          <a:off x="7323371" y="5734091"/>
          <a:ext cx="15398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139680" imgH="228600" progId="Equation.3">
                  <p:embed/>
                </p:oleObj>
              </mc:Choice>
              <mc:Fallback>
                <p:oleObj name="Equation" r:id="rId11" imgW="139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23371" y="5734091"/>
                        <a:ext cx="153988" cy="228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03"/>
          <p:cNvGraphicFramePr>
            <a:graphicFrameLocks noChangeAspect="1"/>
          </p:cNvGraphicFramePr>
          <p:nvPr>
            <p:extLst/>
          </p:nvPr>
        </p:nvGraphicFramePr>
        <p:xfrm>
          <a:off x="6659300" y="3612373"/>
          <a:ext cx="273855" cy="372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3" imgW="152280" imgH="228600" progId="Equation.3">
                  <p:embed/>
                </p:oleObj>
              </mc:Choice>
              <mc:Fallback>
                <p:oleObj name="Equation" r:id="rId13" imgW="1522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659300" y="3612373"/>
                        <a:ext cx="273855" cy="37202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104"/>
          <p:cNvGraphicFramePr>
            <a:graphicFrameLocks noChangeAspect="1"/>
          </p:cNvGraphicFramePr>
          <p:nvPr>
            <p:extLst/>
          </p:nvPr>
        </p:nvGraphicFramePr>
        <p:xfrm>
          <a:off x="8023459" y="3378241"/>
          <a:ext cx="153987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5" imgW="139680" imgH="215640" progId="Equation.3">
                  <p:embed/>
                </p:oleObj>
              </mc:Choice>
              <mc:Fallback>
                <p:oleObj name="Equation" r:id="rId15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023459" y="3378241"/>
                        <a:ext cx="153987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/>
          </p:nvPr>
        </p:nvGraphicFramePr>
        <p:xfrm>
          <a:off x="9533171" y="3300454"/>
          <a:ext cx="1270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533171" y="3300454"/>
                        <a:ext cx="127000" cy="1619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/>
          </p:nvPr>
        </p:nvGraphicFramePr>
        <p:xfrm>
          <a:off x="7763874" y="2003854"/>
          <a:ext cx="296647" cy="358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9" imgW="152280" imgH="203040" progId="Equation.3">
                  <p:embed/>
                </p:oleObj>
              </mc:Choice>
              <mc:Fallback>
                <p:oleObj name="Equation" r:id="rId19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763874" y="2003854"/>
                        <a:ext cx="296647" cy="35811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/>
          </p:nvPr>
        </p:nvGraphicFramePr>
        <p:xfrm>
          <a:off x="7098986" y="1498362"/>
          <a:ext cx="411162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1" imgW="177480" imgH="228600" progId="Equation.3">
                  <p:embed/>
                </p:oleObj>
              </mc:Choice>
              <mc:Fallback>
                <p:oleObj name="Equation" r:id="rId21" imgW="177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098986" y="1498362"/>
                        <a:ext cx="411162" cy="4810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12"/>
          <p:cNvGraphicFramePr>
            <a:graphicFrameLocks noChangeAspect="1"/>
          </p:cNvGraphicFramePr>
          <p:nvPr>
            <p:extLst/>
          </p:nvPr>
        </p:nvGraphicFramePr>
        <p:xfrm>
          <a:off x="8155706" y="1464635"/>
          <a:ext cx="3524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3" imgW="152280" imgH="215640" progId="Equation.3">
                  <p:embed/>
                </p:oleObj>
              </mc:Choice>
              <mc:Fallback>
                <p:oleObj name="Equation" r:id="rId23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155706" y="1464635"/>
                        <a:ext cx="352425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/>
          </p:nvPr>
        </p:nvGraphicFramePr>
        <p:xfrm>
          <a:off x="9669745" y="1473174"/>
          <a:ext cx="3825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5" imgW="164880" imgH="215640" progId="Equation.3">
                  <p:embed/>
                </p:oleObj>
              </mc:Choice>
              <mc:Fallback>
                <p:oleObj name="Equation" r:id="rId25" imgW="1648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9669745" y="1473174"/>
                        <a:ext cx="382587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" name="Bent Arrow 109"/>
          <p:cNvSpPr/>
          <p:nvPr/>
        </p:nvSpPr>
        <p:spPr>
          <a:xfrm>
            <a:off x="7223316" y="1906510"/>
            <a:ext cx="545278" cy="2877774"/>
          </a:xfrm>
          <a:prstGeom prst="bentArrow">
            <a:avLst>
              <a:gd name="adj1" fmla="val 25000"/>
              <a:gd name="adj2" fmla="val 40394"/>
              <a:gd name="adj3" fmla="val 25000"/>
              <a:gd name="adj4" fmla="val 4759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276195" y="1383163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762999" y="2285968"/>
            <a:ext cx="371789" cy="3159749"/>
            <a:chOff x="1154079" y="2284590"/>
            <a:chExt cx="371789" cy="3159749"/>
          </a:xfrm>
        </p:grpSpPr>
        <p:sp>
          <p:nvSpPr>
            <p:cNvPr id="25" name="Rectangle 24"/>
            <p:cNvSpPr/>
            <p:nvPr/>
          </p:nvSpPr>
          <p:spPr>
            <a:xfrm>
              <a:off x="1154079" y="2284590"/>
              <a:ext cx="371789" cy="10039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154079" y="2319302"/>
              <a:ext cx="371789" cy="31250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154079" y="2319302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525868" y="2319301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54079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525868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154079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525868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154079" y="5444339"/>
              <a:ext cx="371789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3624094" y="1320452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3633177" y="2285968"/>
            <a:ext cx="20876" cy="3097251"/>
            <a:chOff x="3107635" y="2319301"/>
            <a:chExt cx="20876" cy="3097251"/>
          </a:xfrm>
        </p:grpSpPr>
        <p:cxnSp>
          <p:nvCxnSpPr>
            <p:cNvPr id="53" name="Straight Arrow Connector 52"/>
            <p:cNvCxnSpPr/>
            <p:nvPr/>
          </p:nvCxnSpPr>
          <p:spPr>
            <a:xfrm flipH="1" flipV="1">
              <a:off x="3107635" y="2319301"/>
              <a:ext cx="14646" cy="96919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 flipV="1">
              <a:off x="3122281" y="3288491"/>
              <a:ext cx="4902" cy="1702389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 flipV="1">
              <a:off x="3127802" y="4972914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Straight Connector 60"/>
          <p:cNvCxnSpPr/>
          <p:nvPr/>
        </p:nvCxnSpPr>
        <p:spPr>
          <a:xfrm flipH="1">
            <a:off x="1762999" y="3623235"/>
            <a:ext cx="33783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1762999" y="3883197"/>
            <a:ext cx="33783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769702" y="4382730"/>
            <a:ext cx="33783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>
            <a:off x="2141872" y="3308782"/>
            <a:ext cx="846307" cy="301558"/>
          </a:xfrm>
          <a:custGeom>
            <a:avLst/>
            <a:gdLst>
              <a:gd name="connsiteX0" fmla="*/ 846307 w 846307"/>
              <a:gd name="connsiteY0" fmla="*/ 0 h 301558"/>
              <a:gd name="connsiteX1" fmla="*/ 457200 w 846307"/>
              <a:gd name="connsiteY1" fmla="*/ 43775 h 301558"/>
              <a:gd name="connsiteX2" fmla="*/ 170234 w 846307"/>
              <a:gd name="connsiteY2" fmla="*/ 131324 h 301558"/>
              <a:gd name="connsiteX3" fmla="*/ 0 w 846307"/>
              <a:gd name="connsiteY3" fmla="*/ 301558 h 301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307" h="301558">
                <a:moveTo>
                  <a:pt x="846307" y="0"/>
                </a:moveTo>
                <a:cubicBezTo>
                  <a:pt x="708093" y="10944"/>
                  <a:pt x="569879" y="21888"/>
                  <a:pt x="457200" y="43775"/>
                </a:cubicBezTo>
                <a:cubicBezTo>
                  <a:pt x="344521" y="65662"/>
                  <a:pt x="246434" y="88360"/>
                  <a:pt x="170234" y="131324"/>
                </a:cubicBezTo>
                <a:cubicBezTo>
                  <a:pt x="94034" y="174288"/>
                  <a:pt x="47017" y="237923"/>
                  <a:pt x="0" y="301558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Bent Arrow 114"/>
          <p:cNvSpPr/>
          <p:nvPr/>
        </p:nvSpPr>
        <p:spPr>
          <a:xfrm>
            <a:off x="1892380" y="2013741"/>
            <a:ext cx="527778" cy="2825195"/>
          </a:xfrm>
          <a:prstGeom prst="bentArrow">
            <a:avLst>
              <a:gd name="adj1" fmla="val 25000"/>
              <a:gd name="adj2" fmla="val 40394"/>
              <a:gd name="adj3" fmla="val 25000"/>
              <a:gd name="adj4" fmla="val 4759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 flipH="1">
            <a:off x="1178420" y="3609866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1442907" y="3623235"/>
            <a:ext cx="0" cy="17436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1444739" y="3040029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1" name="Object 120"/>
          <p:cNvGraphicFramePr>
            <a:graphicFrameLocks noChangeAspect="1"/>
          </p:cNvGraphicFramePr>
          <p:nvPr>
            <p:extLst/>
          </p:nvPr>
        </p:nvGraphicFramePr>
        <p:xfrm>
          <a:off x="1039432" y="3316435"/>
          <a:ext cx="623139" cy="28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7" imgW="469800" imgH="241200" progId="Equation.3">
                  <p:embed/>
                </p:oleObj>
              </mc:Choice>
              <mc:Fallback>
                <p:oleObj name="Equation" r:id="rId27" imgW="4698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039432" y="3316435"/>
                        <a:ext cx="623139" cy="28856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2" name="Straight Connector 121"/>
          <p:cNvCxnSpPr/>
          <p:nvPr/>
        </p:nvCxnSpPr>
        <p:spPr>
          <a:xfrm>
            <a:off x="2948609" y="1320452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1919205" y="1506802"/>
            <a:ext cx="1047932" cy="112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1932304" y="1197711"/>
            <a:ext cx="25972" cy="482459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6" name="Object 125"/>
          <p:cNvGraphicFramePr>
            <a:graphicFrameLocks noChangeAspect="1"/>
          </p:cNvGraphicFramePr>
          <p:nvPr>
            <p:extLst/>
          </p:nvPr>
        </p:nvGraphicFramePr>
        <p:xfrm>
          <a:off x="2198821" y="1408024"/>
          <a:ext cx="576305" cy="341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29" imgW="330120" imgH="215640" progId="Equation.3">
                  <p:embed/>
                </p:oleObj>
              </mc:Choice>
              <mc:Fallback>
                <p:oleObj name="Equation" r:id="rId29" imgW="330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198821" y="1408024"/>
                        <a:ext cx="576305" cy="34147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7" name="Straight Connector 126"/>
          <p:cNvCxnSpPr/>
          <p:nvPr/>
        </p:nvCxnSpPr>
        <p:spPr>
          <a:xfrm flipH="1">
            <a:off x="1089416" y="4364637"/>
            <a:ext cx="7227455" cy="43536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2712662" y="3276501"/>
            <a:ext cx="0" cy="111179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9" name="Object 128"/>
          <p:cNvGraphicFramePr>
            <a:graphicFrameLocks noChangeAspect="1"/>
          </p:cNvGraphicFramePr>
          <p:nvPr>
            <p:extLst/>
          </p:nvPr>
        </p:nvGraphicFramePr>
        <p:xfrm>
          <a:off x="2460082" y="3858517"/>
          <a:ext cx="63817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1" imgW="482400" imgH="241200" progId="Equation.3">
                  <p:embed/>
                </p:oleObj>
              </mc:Choice>
              <mc:Fallback>
                <p:oleObj name="Equation" r:id="rId31" imgW="4824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460082" y="3858517"/>
                        <a:ext cx="638175" cy="2873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2" name="Straight Connector 131"/>
          <p:cNvCxnSpPr/>
          <p:nvPr/>
        </p:nvCxnSpPr>
        <p:spPr>
          <a:xfrm>
            <a:off x="6257439" y="1173650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V="1">
            <a:off x="1904667" y="1370992"/>
            <a:ext cx="4346287" cy="2739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5" name="Object 134"/>
          <p:cNvGraphicFramePr>
            <a:graphicFrameLocks noChangeAspect="1"/>
          </p:cNvGraphicFramePr>
          <p:nvPr>
            <p:extLst/>
          </p:nvPr>
        </p:nvGraphicFramePr>
        <p:xfrm>
          <a:off x="3728122" y="1197711"/>
          <a:ext cx="5984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3" imgW="342720" imgH="228600" progId="Equation.3">
                  <p:embed/>
                </p:oleObj>
              </mc:Choice>
              <mc:Fallback>
                <p:oleObj name="Equation" r:id="rId33" imgW="3427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728122" y="1197711"/>
                        <a:ext cx="598488" cy="3619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6" name="Straight Arrow Connector 135"/>
          <p:cNvCxnSpPr/>
          <p:nvPr/>
        </p:nvCxnSpPr>
        <p:spPr>
          <a:xfrm flipV="1">
            <a:off x="2027790" y="6010082"/>
            <a:ext cx="1612070" cy="1263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1" name="Object 140"/>
          <p:cNvGraphicFramePr>
            <a:graphicFrameLocks noChangeAspect="1"/>
          </p:cNvGraphicFramePr>
          <p:nvPr>
            <p:extLst/>
          </p:nvPr>
        </p:nvGraphicFramePr>
        <p:xfrm>
          <a:off x="2690852" y="5853744"/>
          <a:ext cx="202320" cy="312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5" imgW="126720" imgH="215640" progId="Equation.3">
                  <p:embed/>
                </p:oleObj>
              </mc:Choice>
              <mc:Fallback>
                <p:oleObj name="Equation" r:id="rId35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0852" y="5853744"/>
                        <a:ext cx="202320" cy="31267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Object 141"/>
          <p:cNvGraphicFramePr>
            <a:graphicFrameLocks noChangeAspect="1"/>
          </p:cNvGraphicFramePr>
          <p:nvPr>
            <p:extLst/>
          </p:nvPr>
        </p:nvGraphicFramePr>
        <p:xfrm>
          <a:off x="3493567" y="1790067"/>
          <a:ext cx="279219" cy="35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6" imgW="152280" imgH="215640" progId="Equation.3">
                  <p:embed/>
                </p:oleObj>
              </mc:Choice>
              <mc:Fallback>
                <p:oleObj name="Equation" r:id="rId36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493567" y="1790067"/>
                        <a:ext cx="279219" cy="35971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" name="Object 142"/>
          <p:cNvGraphicFramePr>
            <a:graphicFrameLocks noChangeAspect="1"/>
          </p:cNvGraphicFramePr>
          <p:nvPr>
            <p:extLst/>
          </p:nvPr>
        </p:nvGraphicFramePr>
        <p:xfrm>
          <a:off x="1802985" y="1732399"/>
          <a:ext cx="318837" cy="373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7" imgW="177480" imgH="228600" progId="Equation.3">
                  <p:embed/>
                </p:oleObj>
              </mc:Choice>
              <mc:Fallback>
                <p:oleObj name="Equation" r:id="rId37" imgW="177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802985" y="1732399"/>
                        <a:ext cx="318837" cy="37300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4" name="Straight Connector 143"/>
          <p:cNvCxnSpPr/>
          <p:nvPr/>
        </p:nvCxnSpPr>
        <p:spPr>
          <a:xfrm flipH="1" flipV="1">
            <a:off x="3264044" y="3564400"/>
            <a:ext cx="1414527" cy="1389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4326610" y="3059921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>
            <a:off x="4326610" y="3548692"/>
            <a:ext cx="0" cy="17436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0" name="Object 149"/>
          <p:cNvGraphicFramePr>
            <a:graphicFrameLocks noChangeAspect="1"/>
          </p:cNvGraphicFramePr>
          <p:nvPr>
            <p:extLst/>
          </p:nvPr>
        </p:nvGraphicFramePr>
        <p:xfrm>
          <a:off x="2468245" y="2067499"/>
          <a:ext cx="284184" cy="343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38" imgW="152280" imgH="203040" progId="Equation.3">
                  <p:embed/>
                </p:oleObj>
              </mc:Choice>
              <mc:Fallback>
                <p:oleObj name="Equation" r:id="rId38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468245" y="2067499"/>
                        <a:ext cx="284184" cy="34306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" name="Freeform 154"/>
          <p:cNvSpPr/>
          <p:nvPr/>
        </p:nvSpPr>
        <p:spPr>
          <a:xfrm>
            <a:off x="2150249" y="3316300"/>
            <a:ext cx="3904180" cy="1078786"/>
          </a:xfrm>
          <a:custGeom>
            <a:avLst/>
            <a:gdLst>
              <a:gd name="connsiteX0" fmla="*/ 3904180 w 3904180"/>
              <a:gd name="connsiteY0" fmla="*/ 0 h 1078786"/>
              <a:gd name="connsiteX1" fmla="*/ 3154166 w 3904180"/>
              <a:gd name="connsiteY1" fmla="*/ 61645 h 1078786"/>
              <a:gd name="connsiteX2" fmla="*/ 2075380 w 3904180"/>
              <a:gd name="connsiteY2" fmla="*/ 215757 h 1078786"/>
              <a:gd name="connsiteX3" fmla="*/ 359595 w 3904180"/>
              <a:gd name="connsiteY3" fmla="*/ 503433 h 1078786"/>
              <a:gd name="connsiteX4" fmla="*/ 0 w 3904180"/>
              <a:gd name="connsiteY4" fmla="*/ 1078786 h 107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4180" h="1078786">
                <a:moveTo>
                  <a:pt x="3904180" y="0"/>
                </a:moveTo>
                <a:cubicBezTo>
                  <a:pt x="3681573" y="12843"/>
                  <a:pt x="3458966" y="25686"/>
                  <a:pt x="3154166" y="61645"/>
                </a:cubicBezTo>
                <a:cubicBezTo>
                  <a:pt x="2849366" y="97604"/>
                  <a:pt x="2075380" y="215757"/>
                  <a:pt x="2075380" y="215757"/>
                </a:cubicBezTo>
                <a:cubicBezTo>
                  <a:pt x="1609618" y="289388"/>
                  <a:pt x="705492" y="359595"/>
                  <a:pt x="359595" y="503433"/>
                </a:cubicBezTo>
                <a:cubicBezTo>
                  <a:pt x="13698" y="647271"/>
                  <a:pt x="6849" y="863028"/>
                  <a:pt x="0" y="107878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2124075" y="3286125"/>
            <a:ext cx="2438400" cy="619125"/>
          </a:xfrm>
          <a:custGeom>
            <a:avLst/>
            <a:gdLst>
              <a:gd name="connsiteX0" fmla="*/ 2438400 w 2438400"/>
              <a:gd name="connsiteY0" fmla="*/ 0 h 619125"/>
              <a:gd name="connsiteX1" fmla="*/ 1781175 w 2438400"/>
              <a:gd name="connsiteY1" fmla="*/ 57150 h 619125"/>
              <a:gd name="connsiteX2" fmla="*/ 1200150 w 2438400"/>
              <a:gd name="connsiteY2" fmla="*/ 114300 h 619125"/>
              <a:gd name="connsiteX3" fmla="*/ 485775 w 2438400"/>
              <a:gd name="connsiteY3" fmla="*/ 219075 h 619125"/>
              <a:gd name="connsiteX4" fmla="*/ 152400 w 2438400"/>
              <a:gd name="connsiteY4" fmla="*/ 390525 h 619125"/>
              <a:gd name="connsiteX5" fmla="*/ 0 w 2438400"/>
              <a:gd name="connsiteY5" fmla="*/ 619125 h 61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38400" h="619125">
                <a:moveTo>
                  <a:pt x="2438400" y="0"/>
                </a:moveTo>
                <a:lnTo>
                  <a:pt x="1781175" y="57150"/>
                </a:lnTo>
                <a:cubicBezTo>
                  <a:pt x="1574800" y="76200"/>
                  <a:pt x="1416050" y="87312"/>
                  <a:pt x="1200150" y="114300"/>
                </a:cubicBezTo>
                <a:cubicBezTo>
                  <a:pt x="984250" y="141288"/>
                  <a:pt x="660400" y="173038"/>
                  <a:pt x="485775" y="219075"/>
                </a:cubicBezTo>
                <a:cubicBezTo>
                  <a:pt x="311150" y="265112"/>
                  <a:pt x="233362" y="323850"/>
                  <a:pt x="152400" y="390525"/>
                </a:cubicBezTo>
                <a:cubicBezTo>
                  <a:pt x="71437" y="457200"/>
                  <a:pt x="35718" y="538162"/>
                  <a:pt x="0" y="619125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7" name="Object 146"/>
          <p:cNvGraphicFramePr>
            <a:graphicFrameLocks noChangeAspect="1"/>
          </p:cNvGraphicFramePr>
          <p:nvPr>
            <p:extLst/>
          </p:nvPr>
        </p:nvGraphicFramePr>
        <p:xfrm>
          <a:off x="3709226" y="3304961"/>
          <a:ext cx="596762" cy="26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9" imgW="482400" imgH="241200" progId="Equation.3">
                  <p:embed/>
                </p:oleObj>
              </mc:Choice>
              <mc:Fallback>
                <p:oleObj name="Equation" r:id="rId39" imgW="4824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3709226" y="3304961"/>
                        <a:ext cx="596762" cy="26950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Freeform 156"/>
          <p:cNvSpPr/>
          <p:nvPr/>
        </p:nvSpPr>
        <p:spPr>
          <a:xfrm>
            <a:off x="2124075" y="3295650"/>
            <a:ext cx="3000375" cy="742950"/>
          </a:xfrm>
          <a:custGeom>
            <a:avLst/>
            <a:gdLst>
              <a:gd name="connsiteX0" fmla="*/ 3000375 w 3000375"/>
              <a:gd name="connsiteY0" fmla="*/ 0 h 742950"/>
              <a:gd name="connsiteX1" fmla="*/ 2286000 w 3000375"/>
              <a:gd name="connsiteY1" fmla="*/ 76200 h 742950"/>
              <a:gd name="connsiteX2" fmla="*/ 1457325 w 3000375"/>
              <a:gd name="connsiteY2" fmla="*/ 171450 h 742950"/>
              <a:gd name="connsiteX3" fmla="*/ 762000 w 3000375"/>
              <a:gd name="connsiteY3" fmla="*/ 257175 h 742950"/>
              <a:gd name="connsiteX4" fmla="*/ 361950 w 3000375"/>
              <a:gd name="connsiteY4" fmla="*/ 381000 h 742950"/>
              <a:gd name="connsiteX5" fmla="*/ 95250 w 3000375"/>
              <a:gd name="connsiteY5" fmla="*/ 600075 h 742950"/>
              <a:gd name="connsiteX6" fmla="*/ 0 w 3000375"/>
              <a:gd name="connsiteY6" fmla="*/ 74295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00375" h="742950">
                <a:moveTo>
                  <a:pt x="3000375" y="0"/>
                </a:moveTo>
                <a:lnTo>
                  <a:pt x="2286000" y="76200"/>
                </a:lnTo>
                <a:lnTo>
                  <a:pt x="1457325" y="171450"/>
                </a:lnTo>
                <a:cubicBezTo>
                  <a:pt x="1203325" y="201613"/>
                  <a:pt x="944562" y="222250"/>
                  <a:pt x="762000" y="257175"/>
                </a:cubicBezTo>
                <a:cubicBezTo>
                  <a:pt x="579438" y="292100"/>
                  <a:pt x="473075" y="323850"/>
                  <a:pt x="361950" y="381000"/>
                </a:cubicBezTo>
                <a:cubicBezTo>
                  <a:pt x="250825" y="438150"/>
                  <a:pt x="155575" y="539750"/>
                  <a:pt x="95250" y="600075"/>
                </a:cubicBezTo>
                <a:cubicBezTo>
                  <a:pt x="34925" y="660400"/>
                  <a:pt x="17462" y="701675"/>
                  <a:pt x="0" y="742950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H="1">
            <a:off x="1769702" y="4038600"/>
            <a:ext cx="33783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83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solidFill>
            <a:schemeClr val="tx1"/>
          </a:solidFill>
          <a:prstDash val="dashDot"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107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Daniel</cp:lastModifiedBy>
  <cp:revision>201</cp:revision>
  <dcterms:created xsi:type="dcterms:W3CDTF">2021-12-28T15:48:25Z</dcterms:created>
  <dcterms:modified xsi:type="dcterms:W3CDTF">2022-01-11T06:43:33Z</dcterms:modified>
</cp:coreProperties>
</file>