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E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5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18" Type="http://schemas.openxmlformats.org/officeDocument/2006/relationships/image" Target="../media/image25.wmf"/><Relationship Id="rId3" Type="http://schemas.openxmlformats.org/officeDocument/2006/relationships/image" Target="../media/image10.wmf"/><Relationship Id="rId21" Type="http://schemas.openxmlformats.org/officeDocument/2006/relationships/image" Target="../media/image28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17" Type="http://schemas.openxmlformats.org/officeDocument/2006/relationships/image" Target="../media/image24.wmf"/><Relationship Id="rId2" Type="http://schemas.openxmlformats.org/officeDocument/2006/relationships/image" Target="../media/image9.wmf"/><Relationship Id="rId16" Type="http://schemas.openxmlformats.org/officeDocument/2006/relationships/image" Target="../media/image23.wmf"/><Relationship Id="rId20" Type="http://schemas.openxmlformats.org/officeDocument/2006/relationships/image" Target="../media/image27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5" Type="http://schemas.openxmlformats.org/officeDocument/2006/relationships/image" Target="../media/image22.wmf"/><Relationship Id="rId10" Type="http://schemas.openxmlformats.org/officeDocument/2006/relationships/image" Target="../media/image17.wmf"/><Relationship Id="rId19" Type="http://schemas.openxmlformats.org/officeDocument/2006/relationships/image" Target="../media/image26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Relationship Id="rId14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6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0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3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8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8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8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4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2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675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0192A-D253-47B6-B72F-3C118F94567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3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7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5.wmf"/><Relationship Id="rId26" Type="http://schemas.openxmlformats.org/officeDocument/2006/relationships/image" Target="../media/image19.wmf"/><Relationship Id="rId39" Type="http://schemas.openxmlformats.org/officeDocument/2006/relationships/oleObject" Target="../embeddings/oleObject27.bin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6.bin"/><Relationship Id="rId34" Type="http://schemas.openxmlformats.org/officeDocument/2006/relationships/oleObject" Target="../embeddings/oleObject23.bin"/><Relationship Id="rId42" Type="http://schemas.openxmlformats.org/officeDocument/2006/relationships/image" Target="../media/image24.wmf"/><Relationship Id="rId47" Type="http://schemas.openxmlformats.org/officeDocument/2006/relationships/oleObject" Target="../embeddings/oleObject32.bin"/><Relationship Id="rId50" Type="http://schemas.openxmlformats.org/officeDocument/2006/relationships/oleObject" Target="../embeddings/oleObject34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33" Type="http://schemas.openxmlformats.org/officeDocument/2006/relationships/oleObject" Target="../embeddings/oleObject22.bin"/><Relationship Id="rId38" Type="http://schemas.openxmlformats.org/officeDocument/2006/relationships/oleObject" Target="../embeddings/oleObject26.bin"/><Relationship Id="rId46" Type="http://schemas.openxmlformats.org/officeDocument/2006/relationships/image" Target="../media/image26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29" Type="http://schemas.openxmlformats.org/officeDocument/2006/relationships/oleObject" Target="../embeddings/oleObject20.bin"/><Relationship Id="rId41" Type="http://schemas.openxmlformats.org/officeDocument/2006/relationships/oleObject" Target="../embeddings/oleObject29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8.wmf"/><Relationship Id="rId32" Type="http://schemas.openxmlformats.org/officeDocument/2006/relationships/image" Target="../media/image22.wmf"/><Relationship Id="rId37" Type="http://schemas.openxmlformats.org/officeDocument/2006/relationships/oleObject" Target="../embeddings/oleObject25.bin"/><Relationship Id="rId40" Type="http://schemas.openxmlformats.org/officeDocument/2006/relationships/oleObject" Target="../embeddings/oleObject28.bin"/><Relationship Id="rId45" Type="http://schemas.openxmlformats.org/officeDocument/2006/relationships/oleObject" Target="../embeddings/oleObject31.bin"/><Relationship Id="rId53" Type="http://schemas.openxmlformats.org/officeDocument/2006/relationships/image" Target="../media/image28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20.wmf"/><Relationship Id="rId36" Type="http://schemas.openxmlformats.org/officeDocument/2006/relationships/oleObject" Target="../embeddings/oleObject24.bin"/><Relationship Id="rId49" Type="http://schemas.openxmlformats.org/officeDocument/2006/relationships/oleObject" Target="../embeddings/oleObject33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15.bin"/><Relationship Id="rId31" Type="http://schemas.openxmlformats.org/officeDocument/2006/relationships/oleObject" Target="../embeddings/oleObject21.bin"/><Relationship Id="rId44" Type="http://schemas.openxmlformats.org/officeDocument/2006/relationships/image" Target="../media/image25.wmf"/><Relationship Id="rId52" Type="http://schemas.openxmlformats.org/officeDocument/2006/relationships/oleObject" Target="../embeddings/oleObject36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Relationship Id="rId22" Type="http://schemas.openxmlformats.org/officeDocument/2006/relationships/image" Target="../media/image17.wmf"/><Relationship Id="rId27" Type="http://schemas.openxmlformats.org/officeDocument/2006/relationships/oleObject" Target="../embeddings/oleObject19.bin"/><Relationship Id="rId30" Type="http://schemas.openxmlformats.org/officeDocument/2006/relationships/image" Target="../media/image21.wmf"/><Relationship Id="rId35" Type="http://schemas.openxmlformats.org/officeDocument/2006/relationships/image" Target="../media/image23.wmf"/><Relationship Id="rId43" Type="http://schemas.openxmlformats.org/officeDocument/2006/relationships/oleObject" Target="../embeddings/oleObject30.bin"/><Relationship Id="rId48" Type="http://schemas.openxmlformats.org/officeDocument/2006/relationships/image" Target="../media/image27.wmf"/><Relationship Id="rId8" Type="http://schemas.openxmlformats.org/officeDocument/2006/relationships/image" Target="../media/image10.wmf"/><Relationship Id="rId51" Type="http://schemas.openxmlformats.org/officeDocument/2006/relationships/oleObject" Target="../embeddings/oleObject3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8580" y="0"/>
            <a:ext cx="11295529" cy="707886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EVALUAREA PARAMETRICĂ: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TESTAREA ACVIFERELOR CU NIVEL LIBER</a:t>
            </a: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124450" y="1636269"/>
            <a:ext cx="875089" cy="344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999539" y="1352347"/>
            <a:ext cx="1087061" cy="62865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Q2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086600" y="928382"/>
            <a:ext cx="1543050" cy="104775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Q3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633331" y="696335"/>
            <a:ext cx="1543050" cy="128283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Q4</a:t>
            </a:r>
          </a:p>
        </p:txBody>
      </p:sp>
      <p:sp>
        <p:nvSpPr>
          <p:cNvPr id="95" name="Freeform 94"/>
          <p:cNvSpPr/>
          <p:nvPr/>
        </p:nvSpPr>
        <p:spPr>
          <a:xfrm>
            <a:off x="5124450" y="1990725"/>
            <a:ext cx="876300" cy="323850"/>
          </a:xfrm>
          <a:custGeom>
            <a:avLst/>
            <a:gdLst>
              <a:gd name="connsiteX0" fmla="*/ 0 w 876300"/>
              <a:gd name="connsiteY0" fmla="*/ 0 h 323850"/>
              <a:gd name="connsiteX1" fmla="*/ 66675 w 876300"/>
              <a:gd name="connsiteY1" fmla="*/ 200025 h 323850"/>
              <a:gd name="connsiteX2" fmla="*/ 209550 w 876300"/>
              <a:gd name="connsiteY2" fmla="*/ 295275 h 323850"/>
              <a:gd name="connsiteX3" fmla="*/ 514350 w 876300"/>
              <a:gd name="connsiteY3" fmla="*/ 314325 h 323850"/>
              <a:gd name="connsiteX4" fmla="*/ 876300 w 876300"/>
              <a:gd name="connsiteY4" fmla="*/ 32385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300" h="323850">
                <a:moveTo>
                  <a:pt x="0" y="0"/>
                </a:moveTo>
                <a:cubicBezTo>
                  <a:pt x="15875" y="75406"/>
                  <a:pt x="31750" y="150813"/>
                  <a:pt x="66675" y="200025"/>
                </a:cubicBezTo>
                <a:cubicBezTo>
                  <a:pt x="101600" y="249238"/>
                  <a:pt x="134938" y="276225"/>
                  <a:pt x="209550" y="295275"/>
                </a:cubicBezTo>
                <a:cubicBezTo>
                  <a:pt x="284162" y="314325"/>
                  <a:pt x="403225" y="309562"/>
                  <a:pt x="514350" y="314325"/>
                </a:cubicBezTo>
                <a:cubicBezTo>
                  <a:pt x="625475" y="319088"/>
                  <a:pt x="750887" y="321469"/>
                  <a:pt x="876300" y="323850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6000750" y="2314575"/>
            <a:ext cx="1066800" cy="314325"/>
          </a:xfrm>
          <a:custGeom>
            <a:avLst/>
            <a:gdLst>
              <a:gd name="connsiteX0" fmla="*/ 0 w 1066800"/>
              <a:gd name="connsiteY0" fmla="*/ 0 h 314325"/>
              <a:gd name="connsiteX1" fmla="*/ 85725 w 1066800"/>
              <a:gd name="connsiteY1" fmla="*/ 171450 h 314325"/>
              <a:gd name="connsiteX2" fmla="*/ 219075 w 1066800"/>
              <a:gd name="connsiteY2" fmla="*/ 276225 h 314325"/>
              <a:gd name="connsiteX3" fmla="*/ 485775 w 1066800"/>
              <a:gd name="connsiteY3" fmla="*/ 304800 h 314325"/>
              <a:gd name="connsiteX4" fmla="*/ 1066800 w 1066800"/>
              <a:gd name="connsiteY4" fmla="*/ 314325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00" h="314325">
                <a:moveTo>
                  <a:pt x="0" y="0"/>
                </a:moveTo>
                <a:cubicBezTo>
                  <a:pt x="24606" y="62706"/>
                  <a:pt x="49213" y="125413"/>
                  <a:pt x="85725" y="171450"/>
                </a:cubicBezTo>
                <a:cubicBezTo>
                  <a:pt x="122237" y="217487"/>
                  <a:pt x="152400" y="254000"/>
                  <a:pt x="219075" y="276225"/>
                </a:cubicBezTo>
                <a:cubicBezTo>
                  <a:pt x="285750" y="298450"/>
                  <a:pt x="344488" y="298450"/>
                  <a:pt x="485775" y="304800"/>
                </a:cubicBezTo>
                <a:cubicBezTo>
                  <a:pt x="627062" y="311150"/>
                  <a:pt x="846931" y="312737"/>
                  <a:pt x="1066800" y="314325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7074049" y="2638628"/>
            <a:ext cx="1563742" cy="587778"/>
          </a:xfrm>
          <a:custGeom>
            <a:avLst/>
            <a:gdLst>
              <a:gd name="connsiteX0" fmla="*/ 0 w 1066800"/>
              <a:gd name="connsiteY0" fmla="*/ 0 h 314325"/>
              <a:gd name="connsiteX1" fmla="*/ 85725 w 1066800"/>
              <a:gd name="connsiteY1" fmla="*/ 171450 h 314325"/>
              <a:gd name="connsiteX2" fmla="*/ 219075 w 1066800"/>
              <a:gd name="connsiteY2" fmla="*/ 276225 h 314325"/>
              <a:gd name="connsiteX3" fmla="*/ 485775 w 1066800"/>
              <a:gd name="connsiteY3" fmla="*/ 304800 h 314325"/>
              <a:gd name="connsiteX4" fmla="*/ 1066800 w 1066800"/>
              <a:gd name="connsiteY4" fmla="*/ 314325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00" h="314325">
                <a:moveTo>
                  <a:pt x="0" y="0"/>
                </a:moveTo>
                <a:cubicBezTo>
                  <a:pt x="24606" y="62706"/>
                  <a:pt x="49213" y="125413"/>
                  <a:pt x="85725" y="171450"/>
                </a:cubicBezTo>
                <a:cubicBezTo>
                  <a:pt x="122237" y="217487"/>
                  <a:pt x="152400" y="254000"/>
                  <a:pt x="219075" y="276225"/>
                </a:cubicBezTo>
                <a:cubicBezTo>
                  <a:pt x="285750" y="298450"/>
                  <a:pt x="344488" y="298450"/>
                  <a:pt x="485775" y="304800"/>
                </a:cubicBezTo>
                <a:cubicBezTo>
                  <a:pt x="627062" y="311150"/>
                  <a:pt x="846931" y="312737"/>
                  <a:pt x="1066800" y="314325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8637791" y="3226406"/>
            <a:ext cx="1534130" cy="942976"/>
          </a:xfrm>
          <a:custGeom>
            <a:avLst/>
            <a:gdLst>
              <a:gd name="connsiteX0" fmla="*/ 0 w 1066800"/>
              <a:gd name="connsiteY0" fmla="*/ 0 h 314325"/>
              <a:gd name="connsiteX1" fmla="*/ 85725 w 1066800"/>
              <a:gd name="connsiteY1" fmla="*/ 171450 h 314325"/>
              <a:gd name="connsiteX2" fmla="*/ 219075 w 1066800"/>
              <a:gd name="connsiteY2" fmla="*/ 276225 h 314325"/>
              <a:gd name="connsiteX3" fmla="*/ 485775 w 1066800"/>
              <a:gd name="connsiteY3" fmla="*/ 304800 h 314325"/>
              <a:gd name="connsiteX4" fmla="*/ 1066800 w 1066800"/>
              <a:gd name="connsiteY4" fmla="*/ 314325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00" h="314325">
                <a:moveTo>
                  <a:pt x="0" y="0"/>
                </a:moveTo>
                <a:cubicBezTo>
                  <a:pt x="24606" y="62706"/>
                  <a:pt x="49213" y="125413"/>
                  <a:pt x="85725" y="171450"/>
                </a:cubicBezTo>
                <a:cubicBezTo>
                  <a:pt x="122237" y="217487"/>
                  <a:pt x="152400" y="254000"/>
                  <a:pt x="219075" y="276225"/>
                </a:cubicBezTo>
                <a:cubicBezTo>
                  <a:pt x="285750" y="298450"/>
                  <a:pt x="344488" y="298450"/>
                  <a:pt x="485775" y="304800"/>
                </a:cubicBezTo>
                <a:cubicBezTo>
                  <a:pt x="627062" y="311150"/>
                  <a:pt x="846931" y="312737"/>
                  <a:pt x="1066800" y="314325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10163175" y="1999165"/>
            <a:ext cx="1638300" cy="2172785"/>
          </a:xfrm>
          <a:custGeom>
            <a:avLst/>
            <a:gdLst>
              <a:gd name="connsiteX0" fmla="*/ 0 w 1638300"/>
              <a:gd name="connsiteY0" fmla="*/ 2172785 h 2172785"/>
              <a:gd name="connsiteX1" fmla="*/ 457200 w 1638300"/>
              <a:gd name="connsiteY1" fmla="*/ 353510 h 2172785"/>
              <a:gd name="connsiteX2" fmla="*/ 1638300 w 1638300"/>
              <a:gd name="connsiteY2" fmla="*/ 1085 h 217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8300" h="2172785">
                <a:moveTo>
                  <a:pt x="0" y="2172785"/>
                </a:moveTo>
                <a:cubicBezTo>
                  <a:pt x="92075" y="1444122"/>
                  <a:pt x="184150" y="715460"/>
                  <a:pt x="457200" y="353510"/>
                </a:cubicBezTo>
                <a:cubicBezTo>
                  <a:pt x="730250" y="-8440"/>
                  <a:pt x="1184275" y="-3678"/>
                  <a:pt x="1638300" y="1085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/>
          <p:cNvCxnSpPr/>
          <p:nvPr/>
        </p:nvCxnSpPr>
        <p:spPr>
          <a:xfrm>
            <a:off x="5464342" y="2305184"/>
            <a:ext cx="5641" cy="2443400"/>
          </a:xfrm>
          <a:prstGeom prst="line">
            <a:avLst/>
          </a:prstGeom>
          <a:ln>
            <a:solidFill>
              <a:schemeClr val="accent1"/>
            </a:solidFill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6390861" y="2613991"/>
            <a:ext cx="5505" cy="2106709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7543800" y="3200400"/>
            <a:ext cx="1713" cy="1528718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9194509" y="4129625"/>
            <a:ext cx="4453" cy="548668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10913774" y="1549400"/>
            <a:ext cx="8303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t: </a:t>
            </a:r>
            <a:r>
              <a:rPr lang="en-US" b="1" dirty="0" err="1">
                <a:solidFill>
                  <a:schemeClr val="bg1"/>
                </a:solidFill>
              </a:rPr>
              <a:t>timp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146648" y="4196728"/>
            <a:ext cx="31349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NST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5124450" y="873055"/>
            <a:ext cx="0" cy="3870395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6061298" y="4196728"/>
            <a:ext cx="31349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NST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189214" y="4196728"/>
            <a:ext cx="31349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NST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8792345" y="4196728"/>
            <a:ext cx="31349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NST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0685115" y="4196728"/>
            <a:ext cx="31349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NST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5591118" y="4197222"/>
            <a:ext cx="288639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ST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554125" y="4197222"/>
            <a:ext cx="313199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ST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967592" y="4197222"/>
            <a:ext cx="29657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ST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9468919" y="4236319"/>
            <a:ext cx="37452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ST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604565" y="5085964"/>
            <a:ext cx="31349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NST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604564" y="6049627"/>
            <a:ext cx="313493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ST</a:t>
            </a:r>
          </a:p>
        </p:txBody>
      </p:sp>
      <p:graphicFrame>
        <p:nvGraphicFramePr>
          <p:cNvPr id="130" name="Object 129"/>
          <p:cNvGraphicFramePr>
            <a:graphicFrameLocks noChangeAspect="1"/>
          </p:cNvGraphicFramePr>
          <p:nvPr>
            <p:extLst/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" name="Object 130"/>
          <p:cNvGraphicFramePr>
            <a:graphicFrameLocks noChangeAspect="1"/>
          </p:cNvGraphicFramePr>
          <p:nvPr>
            <p:extLst/>
          </p:nvPr>
        </p:nvGraphicFramePr>
        <p:xfrm>
          <a:off x="6012986" y="5355555"/>
          <a:ext cx="389572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5" imgW="2692080" imgH="393480" progId="Equation.3">
                  <p:embed/>
                </p:oleObj>
              </mc:Choice>
              <mc:Fallback>
                <p:oleObj name="Equation" r:id="rId5" imgW="2692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12986" y="5355555"/>
                        <a:ext cx="3895725" cy="56991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" name="Object 131"/>
          <p:cNvGraphicFramePr>
            <a:graphicFrameLocks noChangeAspect="1"/>
          </p:cNvGraphicFramePr>
          <p:nvPr>
            <p:extLst/>
          </p:nvPr>
        </p:nvGraphicFramePr>
        <p:xfrm>
          <a:off x="6697328" y="6049627"/>
          <a:ext cx="2720975" cy="576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7" imgW="1879560" imgH="393480" progId="Equation.3">
                  <p:embed/>
                </p:oleObj>
              </mc:Choice>
              <mc:Fallback>
                <p:oleObj name="Equation" r:id="rId7" imgW="18795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697328" y="6049627"/>
                        <a:ext cx="2720975" cy="57696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 w="34925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" name="TextBox 132"/>
          <p:cNvSpPr txBox="1"/>
          <p:nvPr/>
        </p:nvSpPr>
        <p:spPr>
          <a:xfrm>
            <a:off x="5188519" y="716010"/>
            <a:ext cx="47986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743981" y="4127812"/>
            <a:ext cx="33338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5124450" y="1976133"/>
            <a:ext cx="6733721" cy="1459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96" idx="0"/>
          </p:cNvCxnSpPr>
          <p:nvPr/>
        </p:nvCxnSpPr>
        <p:spPr>
          <a:xfrm flipH="1">
            <a:off x="5999539" y="2314575"/>
            <a:ext cx="1211" cy="2424482"/>
          </a:xfrm>
          <a:prstGeom prst="line">
            <a:avLst/>
          </a:prstGeom>
          <a:ln>
            <a:solidFill>
              <a:schemeClr val="accent1"/>
            </a:solidFill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6" idx="4"/>
          </p:cNvCxnSpPr>
          <p:nvPr/>
        </p:nvCxnSpPr>
        <p:spPr>
          <a:xfrm>
            <a:off x="7067550" y="2628900"/>
            <a:ext cx="5367" cy="2073442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98" idx="0"/>
          </p:cNvCxnSpPr>
          <p:nvPr/>
        </p:nvCxnSpPr>
        <p:spPr>
          <a:xfrm>
            <a:off x="8637791" y="3226406"/>
            <a:ext cx="691" cy="1491644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98" idx="4"/>
          </p:cNvCxnSpPr>
          <p:nvPr/>
        </p:nvCxnSpPr>
        <p:spPr>
          <a:xfrm>
            <a:off x="10171921" y="4169382"/>
            <a:ext cx="0" cy="579202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11501498" y="2007741"/>
            <a:ext cx="0" cy="2749419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5385" y="924423"/>
            <a:ext cx="4340728" cy="503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22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1" grpId="0" animBg="1"/>
      <p:bldP spid="82" grpId="0" animBg="1"/>
      <p:bldP spid="83" grpId="0" animBg="1"/>
      <p:bldP spid="89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5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3" grpId="0" animBg="1"/>
      <p:bldP spid="1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8580" y="0"/>
            <a:ext cx="11295529" cy="707886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EVALUAREA PARAMETRICĂ :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TESTAREA ACVIFERELOR SUB PRESIUNE</a:t>
            </a: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46" y="1047750"/>
            <a:ext cx="5031565" cy="5732105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>
          <a:xfrm>
            <a:off x="5124450" y="1636269"/>
            <a:ext cx="875089" cy="344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999539" y="1352347"/>
            <a:ext cx="1087061" cy="62865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Q2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086600" y="928382"/>
            <a:ext cx="1543050" cy="104775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Q3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633331" y="696335"/>
            <a:ext cx="1543050" cy="128283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Q4</a:t>
            </a:r>
          </a:p>
        </p:txBody>
      </p:sp>
      <p:sp>
        <p:nvSpPr>
          <p:cNvPr id="95" name="Freeform 94"/>
          <p:cNvSpPr/>
          <p:nvPr/>
        </p:nvSpPr>
        <p:spPr>
          <a:xfrm>
            <a:off x="5124450" y="1990725"/>
            <a:ext cx="876300" cy="323850"/>
          </a:xfrm>
          <a:custGeom>
            <a:avLst/>
            <a:gdLst>
              <a:gd name="connsiteX0" fmla="*/ 0 w 876300"/>
              <a:gd name="connsiteY0" fmla="*/ 0 h 323850"/>
              <a:gd name="connsiteX1" fmla="*/ 66675 w 876300"/>
              <a:gd name="connsiteY1" fmla="*/ 200025 h 323850"/>
              <a:gd name="connsiteX2" fmla="*/ 209550 w 876300"/>
              <a:gd name="connsiteY2" fmla="*/ 295275 h 323850"/>
              <a:gd name="connsiteX3" fmla="*/ 514350 w 876300"/>
              <a:gd name="connsiteY3" fmla="*/ 314325 h 323850"/>
              <a:gd name="connsiteX4" fmla="*/ 876300 w 876300"/>
              <a:gd name="connsiteY4" fmla="*/ 32385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300" h="323850">
                <a:moveTo>
                  <a:pt x="0" y="0"/>
                </a:moveTo>
                <a:cubicBezTo>
                  <a:pt x="15875" y="75406"/>
                  <a:pt x="31750" y="150813"/>
                  <a:pt x="66675" y="200025"/>
                </a:cubicBezTo>
                <a:cubicBezTo>
                  <a:pt x="101600" y="249238"/>
                  <a:pt x="134938" y="276225"/>
                  <a:pt x="209550" y="295275"/>
                </a:cubicBezTo>
                <a:cubicBezTo>
                  <a:pt x="284162" y="314325"/>
                  <a:pt x="403225" y="309562"/>
                  <a:pt x="514350" y="314325"/>
                </a:cubicBezTo>
                <a:cubicBezTo>
                  <a:pt x="625475" y="319088"/>
                  <a:pt x="750887" y="321469"/>
                  <a:pt x="876300" y="323850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6000750" y="2314575"/>
            <a:ext cx="1066800" cy="314325"/>
          </a:xfrm>
          <a:custGeom>
            <a:avLst/>
            <a:gdLst>
              <a:gd name="connsiteX0" fmla="*/ 0 w 1066800"/>
              <a:gd name="connsiteY0" fmla="*/ 0 h 314325"/>
              <a:gd name="connsiteX1" fmla="*/ 85725 w 1066800"/>
              <a:gd name="connsiteY1" fmla="*/ 171450 h 314325"/>
              <a:gd name="connsiteX2" fmla="*/ 219075 w 1066800"/>
              <a:gd name="connsiteY2" fmla="*/ 276225 h 314325"/>
              <a:gd name="connsiteX3" fmla="*/ 485775 w 1066800"/>
              <a:gd name="connsiteY3" fmla="*/ 304800 h 314325"/>
              <a:gd name="connsiteX4" fmla="*/ 1066800 w 1066800"/>
              <a:gd name="connsiteY4" fmla="*/ 314325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00" h="314325">
                <a:moveTo>
                  <a:pt x="0" y="0"/>
                </a:moveTo>
                <a:cubicBezTo>
                  <a:pt x="24606" y="62706"/>
                  <a:pt x="49213" y="125413"/>
                  <a:pt x="85725" y="171450"/>
                </a:cubicBezTo>
                <a:cubicBezTo>
                  <a:pt x="122237" y="217487"/>
                  <a:pt x="152400" y="254000"/>
                  <a:pt x="219075" y="276225"/>
                </a:cubicBezTo>
                <a:cubicBezTo>
                  <a:pt x="285750" y="298450"/>
                  <a:pt x="344488" y="298450"/>
                  <a:pt x="485775" y="304800"/>
                </a:cubicBezTo>
                <a:cubicBezTo>
                  <a:pt x="627062" y="311150"/>
                  <a:pt x="846931" y="312737"/>
                  <a:pt x="1066800" y="314325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7074049" y="2638628"/>
            <a:ext cx="1563742" cy="587778"/>
          </a:xfrm>
          <a:custGeom>
            <a:avLst/>
            <a:gdLst>
              <a:gd name="connsiteX0" fmla="*/ 0 w 1066800"/>
              <a:gd name="connsiteY0" fmla="*/ 0 h 314325"/>
              <a:gd name="connsiteX1" fmla="*/ 85725 w 1066800"/>
              <a:gd name="connsiteY1" fmla="*/ 171450 h 314325"/>
              <a:gd name="connsiteX2" fmla="*/ 219075 w 1066800"/>
              <a:gd name="connsiteY2" fmla="*/ 276225 h 314325"/>
              <a:gd name="connsiteX3" fmla="*/ 485775 w 1066800"/>
              <a:gd name="connsiteY3" fmla="*/ 304800 h 314325"/>
              <a:gd name="connsiteX4" fmla="*/ 1066800 w 1066800"/>
              <a:gd name="connsiteY4" fmla="*/ 314325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00" h="314325">
                <a:moveTo>
                  <a:pt x="0" y="0"/>
                </a:moveTo>
                <a:cubicBezTo>
                  <a:pt x="24606" y="62706"/>
                  <a:pt x="49213" y="125413"/>
                  <a:pt x="85725" y="171450"/>
                </a:cubicBezTo>
                <a:cubicBezTo>
                  <a:pt x="122237" y="217487"/>
                  <a:pt x="152400" y="254000"/>
                  <a:pt x="219075" y="276225"/>
                </a:cubicBezTo>
                <a:cubicBezTo>
                  <a:pt x="285750" y="298450"/>
                  <a:pt x="344488" y="298450"/>
                  <a:pt x="485775" y="304800"/>
                </a:cubicBezTo>
                <a:cubicBezTo>
                  <a:pt x="627062" y="311150"/>
                  <a:pt x="846931" y="312737"/>
                  <a:pt x="1066800" y="314325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8637791" y="3226406"/>
            <a:ext cx="1534130" cy="942976"/>
          </a:xfrm>
          <a:custGeom>
            <a:avLst/>
            <a:gdLst>
              <a:gd name="connsiteX0" fmla="*/ 0 w 1066800"/>
              <a:gd name="connsiteY0" fmla="*/ 0 h 314325"/>
              <a:gd name="connsiteX1" fmla="*/ 85725 w 1066800"/>
              <a:gd name="connsiteY1" fmla="*/ 171450 h 314325"/>
              <a:gd name="connsiteX2" fmla="*/ 219075 w 1066800"/>
              <a:gd name="connsiteY2" fmla="*/ 276225 h 314325"/>
              <a:gd name="connsiteX3" fmla="*/ 485775 w 1066800"/>
              <a:gd name="connsiteY3" fmla="*/ 304800 h 314325"/>
              <a:gd name="connsiteX4" fmla="*/ 1066800 w 1066800"/>
              <a:gd name="connsiteY4" fmla="*/ 314325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00" h="314325">
                <a:moveTo>
                  <a:pt x="0" y="0"/>
                </a:moveTo>
                <a:cubicBezTo>
                  <a:pt x="24606" y="62706"/>
                  <a:pt x="49213" y="125413"/>
                  <a:pt x="85725" y="171450"/>
                </a:cubicBezTo>
                <a:cubicBezTo>
                  <a:pt x="122237" y="217487"/>
                  <a:pt x="152400" y="254000"/>
                  <a:pt x="219075" y="276225"/>
                </a:cubicBezTo>
                <a:cubicBezTo>
                  <a:pt x="285750" y="298450"/>
                  <a:pt x="344488" y="298450"/>
                  <a:pt x="485775" y="304800"/>
                </a:cubicBezTo>
                <a:cubicBezTo>
                  <a:pt x="627062" y="311150"/>
                  <a:pt x="846931" y="312737"/>
                  <a:pt x="1066800" y="314325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10163175" y="1999165"/>
            <a:ext cx="1638300" cy="2172785"/>
          </a:xfrm>
          <a:custGeom>
            <a:avLst/>
            <a:gdLst>
              <a:gd name="connsiteX0" fmla="*/ 0 w 1638300"/>
              <a:gd name="connsiteY0" fmla="*/ 2172785 h 2172785"/>
              <a:gd name="connsiteX1" fmla="*/ 457200 w 1638300"/>
              <a:gd name="connsiteY1" fmla="*/ 353510 h 2172785"/>
              <a:gd name="connsiteX2" fmla="*/ 1638300 w 1638300"/>
              <a:gd name="connsiteY2" fmla="*/ 1085 h 217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8300" h="2172785">
                <a:moveTo>
                  <a:pt x="0" y="2172785"/>
                </a:moveTo>
                <a:cubicBezTo>
                  <a:pt x="92075" y="1444122"/>
                  <a:pt x="184150" y="715460"/>
                  <a:pt x="457200" y="353510"/>
                </a:cubicBezTo>
                <a:cubicBezTo>
                  <a:pt x="730250" y="-8440"/>
                  <a:pt x="1184275" y="-3678"/>
                  <a:pt x="1638300" y="1085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/>
          <p:cNvCxnSpPr/>
          <p:nvPr/>
        </p:nvCxnSpPr>
        <p:spPr>
          <a:xfrm>
            <a:off x="5464342" y="2305184"/>
            <a:ext cx="5641" cy="2443400"/>
          </a:xfrm>
          <a:prstGeom prst="line">
            <a:avLst/>
          </a:prstGeom>
          <a:ln>
            <a:solidFill>
              <a:schemeClr val="accent1"/>
            </a:solidFill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6390861" y="2613991"/>
            <a:ext cx="5505" cy="2106709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7543800" y="3200400"/>
            <a:ext cx="1713" cy="1528718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9194509" y="4129625"/>
            <a:ext cx="4453" cy="548668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10913774" y="1549400"/>
            <a:ext cx="8303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t: </a:t>
            </a:r>
            <a:r>
              <a:rPr lang="en-US" b="1" dirty="0" err="1">
                <a:solidFill>
                  <a:schemeClr val="bg1"/>
                </a:solidFill>
              </a:rPr>
              <a:t>timp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146648" y="4532903"/>
            <a:ext cx="31349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NST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5124450" y="873055"/>
            <a:ext cx="0" cy="3870395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6061298" y="4532903"/>
            <a:ext cx="31349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NST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189214" y="4532903"/>
            <a:ext cx="31349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NST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8792345" y="4532903"/>
            <a:ext cx="31349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NST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0685115" y="4532903"/>
            <a:ext cx="31349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NST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5502702" y="4563918"/>
            <a:ext cx="47986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465045" y="4563918"/>
            <a:ext cx="47986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68621" y="4563918"/>
            <a:ext cx="47986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9468919" y="4572494"/>
            <a:ext cx="47986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241474" y="5627874"/>
            <a:ext cx="313493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NS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709159" y="5778896"/>
            <a:ext cx="47986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ST</a:t>
            </a:r>
          </a:p>
        </p:txBody>
      </p:sp>
      <p:graphicFrame>
        <p:nvGraphicFramePr>
          <p:cNvPr id="130" name="Object 129"/>
          <p:cNvGraphicFramePr>
            <a:graphicFrameLocks noChangeAspect="1"/>
          </p:cNvGraphicFramePr>
          <p:nvPr>
            <p:extLst/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" name="Object 1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886168"/>
              </p:ext>
            </p:extLst>
          </p:nvPr>
        </p:nvGraphicFramePr>
        <p:xfrm>
          <a:off x="5507038" y="5648325"/>
          <a:ext cx="2903537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6" imgW="2006280" imgH="393480" progId="Equation.3">
                  <p:embed/>
                </p:oleObj>
              </mc:Choice>
              <mc:Fallback>
                <p:oleObj name="Equation" r:id="rId6" imgW="2006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07038" y="5648325"/>
                        <a:ext cx="2903537" cy="56991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" name="Object 131"/>
          <p:cNvGraphicFramePr>
            <a:graphicFrameLocks noChangeAspect="1"/>
          </p:cNvGraphicFramePr>
          <p:nvPr>
            <p:extLst/>
          </p:nvPr>
        </p:nvGraphicFramePr>
        <p:xfrm>
          <a:off x="9353550" y="5646738"/>
          <a:ext cx="2132013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8" imgW="1473120" imgH="393480" progId="Equation.3">
                  <p:embed/>
                </p:oleObj>
              </mc:Choice>
              <mc:Fallback>
                <p:oleObj name="Equation" r:id="rId8" imgW="14731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353550" y="5646738"/>
                        <a:ext cx="2132013" cy="56991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 w="34925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" name="TextBox 132"/>
          <p:cNvSpPr txBox="1"/>
          <p:nvPr/>
        </p:nvSpPr>
        <p:spPr>
          <a:xfrm>
            <a:off x="5188519" y="716010"/>
            <a:ext cx="47986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159638" y="4038700"/>
            <a:ext cx="33338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5124450" y="1976133"/>
            <a:ext cx="6733721" cy="1459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96" idx="0"/>
          </p:cNvCxnSpPr>
          <p:nvPr/>
        </p:nvCxnSpPr>
        <p:spPr>
          <a:xfrm flipH="1">
            <a:off x="5999539" y="2314575"/>
            <a:ext cx="1211" cy="2424482"/>
          </a:xfrm>
          <a:prstGeom prst="line">
            <a:avLst/>
          </a:prstGeom>
          <a:ln>
            <a:solidFill>
              <a:schemeClr val="accent1"/>
            </a:solidFill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6" idx="4"/>
          </p:cNvCxnSpPr>
          <p:nvPr/>
        </p:nvCxnSpPr>
        <p:spPr>
          <a:xfrm>
            <a:off x="7067550" y="2628900"/>
            <a:ext cx="5367" cy="2073442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98" idx="0"/>
          </p:cNvCxnSpPr>
          <p:nvPr/>
        </p:nvCxnSpPr>
        <p:spPr>
          <a:xfrm>
            <a:off x="8637791" y="3226406"/>
            <a:ext cx="691" cy="1491644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98" idx="4"/>
          </p:cNvCxnSpPr>
          <p:nvPr/>
        </p:nvCxnSpPr>
        <p:spPr>
          <a:xfrm>
            <a:off x="10171921" y="4169382"/>
            <a:ext cx="0" cy="579202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11501498" y="2007741"/>
            <a:ext cx="0" cy="2749419"/>
          </a:xfrm>
          <a:prstGeom prst="line">
            <a:avLst/>
          </a:prstGeom>
          <a:ln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5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1" grpId="0" animBg="1"/>
      <p:bldP spid="82" grpId="0" animBg="1"/>
      <p:bldP spid="83" grpId="0" animBg="1"/>
      <p:bldP spid="89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5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3" grpId="0" animBg="1"/>
      <p:bldP spid="1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16"/>
          <p:cNvSpPr>
            <a:spLocks noChangeArrowheads="1"/>
          </p:cNvSpPr>
          <p:nvPr/>
        </p:nvSpPr>
        <p:spPr bwMode="auto">
          <a:xfrm>
            <a:off x="7797521" y="1871947"/>
            <a:ext cx="121920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3718908" y="-43629"/>
            <a:ext cx="4286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C000"/>
                </a:solidFill>
              </a:rPr>
              <a:t>TESTAREA HIDRODINAMICA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339445" y="2198733"/>
            <a:ext cx="3284712" cy="2551972"/>
          </a:xfrm>
          <a:prstGeom prst="rect">
            <a:avLst/>
          </a:prstGeom>
          <a:pattFill prst="ltHorz">
            <a:fgClr>
              <a:schemeClr val="accent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968634" y="3000596"/>
            <a:ext cx="406733" cy="18632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412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64677" y="2406316"/>
            <a:ext cx="2878737" cy="215511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64815" y="3049917"/>
            <a:ext cx="2878737" cy="181033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1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962239" y="1941549"/>
            <a:ext cx="1329763" cy="108065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3565674" y="2394138"/>
            <a:ext cx="0" cy="646546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37199" y="3040684"/>
            <a:ext cx="2867476" cy="0"/>
          </a:xfrm>
          <a:prstGeom prst="line">
            <a:avLst/>
          </a:prstGeom>
          <a:ln w="349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545339" y="3040684"/>
            <a:ext cx="406733" cy="11914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412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45339" y="3881194"/>
            <a:ext cx="406733" cy="979054"/>
          </a:xfrm>
          <a:prstGeom prst="rect">
            <a:avLst/>
          </a:prstGeom>
          <a:ln w="412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3565674" y="3040684"/>
            <a:ext cx="0" cy="1819564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664815" y="2394138"/>
            <a:ext cx="2900860" cy="2946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Up Arrow 34"/>
          <p:cNvSpPr/>
          <p:nvPr/>
        </p:nvSpPr>
        <p:spPr>
          <a:xfrm>
            <a:off x="3596173" y="1950790"/>
            <a:ext cx="305060" cy="2808362"/>
          </a:xfrm>
          <a:prstGeom prst="upArrow">
            <a:avLst/>
          </a:prstGeom>
          <a:gradFill>
            <a:gsLst>
              <a:gs pos="0">
                <a:srgbClr val="FF0000"/>
              </a:gs>
              <a:gs pos="100000">
                <a:schemeClr val="accent2"/>
              </a:gs>
            </a:gsLst>
            <a:lin ang="5400000" scaled="1"/>
          </a:gra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10050" y="3040683"/>
            <a:ext cx="2714951" cy="822036"/>
          </a:xfrm>
          <a:custGeom>
            <a:avLst/>
            <a:gdLst>
              <a:gd name="connsiteX0" fmla="*/ 0 w 2429164"/>
              <a:gd name="connsiteY0" fmla="*/ 0 h 618836"/>
              <a:gd name="connsiteX1" fmla="*/ 1006764 w 2429164"/>
              <a:gd name="connsiteY1" fmla="*/ 64654 h 618836"/>
              <a:gd name="connsiteX2" fmla="*/ 1865746 w 2429164"/>
              <a:gd name="connsiteY2" fmla="*/ 193963 h 618836"/>
              <a:gd name="connsiteX3" fmla="*/ 2429164 w 2429164"/>
              <a:gd name="connsiteY3" fmla="*/ 618836 h 61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9164" h="618836">
                <a:moveTo>
                  <a:pt x="0" y="0"/>
                </a:moveTo>
                <a:cubicBezTo>
                  <a:pt x="347903" y="16163"/>
                  <a:pt x="695806" y="32327"/>
                  <a:pt x="1006764" y="64654"/>
                </a:cubicBezTo>
                <a:cubicBezTo>
                  <a:pt x="1317722" y="96981"/>
                  <a:pt x="1628679" y="101599"/>
                  <a:pt x="1865746" y="193963"/>
                </a:cubicBezTo>
                <a:cubicBezTo>
                  <a:pt x="2102813" y="286327"/>
                  <a:pt x="2265988" y="452581"/>
                  <a:pt x="2429164" y="618836"/>
                </a:cubicBezTo>
              </a:path>
            </a:pathLst>
          </a:custGeom>
          <a:noFill/>
          <a:ln w="3492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982579" y="3049916"/>
            <a:ext cx="1309424" cy="807561"/>
          </a:xfrm>
          <a:custGeom>
            <a:avLst/>
            <a:gdLst>
              <a:gd name="connsiteX0" fmla="*/ 0 w 1958109"/>
              <a:gd name="connsiteY0" fmla="*/ 0 h 840510"/>
              <a:gd name="connsiteX1" fmla="*/ 424873 w 1958109"/>
              <a:gd name="connsiteY1" fmla="*/ 683491 h 840510"/>
              <a:gd name="connsiteX2" fmla="*/ 1958109 w 1958109"/>
              <a:gd name="connsiteY2" fmla="*/ 840510 h 840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8109" h="840510">
                <a:moveTo>
                  <a:pt x="0" y="0"/>
                </a:moveTo>
                <a:cubicBezTo>
                  <a:pt x="49260" y="271703"/>
                  <a:pt x="98521" y="543406"/>
                  <a:pt x="424873" y="683491"/>
                </a:cubicBezTo>
                <a:cubicBezTo>
                  <a:pt x="751225" y="823576"/>
                  <a:pt x="1354667" y="832043"/>
                  <a:pt x="1958109" y="840510"/>
                </a:cubicBezTo>
              </a:path>
            </a:pathLst>
          </a:custGeom>
          <a:noFill/>
          <a:ln w="349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 flipH="1" flipV="1">
            <a:off x="7907567" y="1710638"/>
            <a:ext cx="3427" cy="319117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5278471" y="1594490"/>
            <a:ext cx="908368" cy="1431637"/>
          </a:xfrm>
          <a:prstGeom prst="rect">
            <a:avLst/>
          </a:prstGeom>
          <a:solidFill>
            <a:srgbClr val="EE1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 flipH="1" flipV="1">
            <a:off x="6183444" y="1247673"/>
            <a:ext cx="17150" cy="365413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>
            <a:off x="667359" y="3050932"/>
            <a:ext cx="2876193" cy="1527350"/>
          </a:xfrm>
          <a:custGeom>
            <a:avLst/>
            <a:gdLst>
              <a:gd name="connsiteX0" fmla="*/ 0 w 2612571"/>
              <a:gd name="connsiteY0" fmla="*/ 0 h 1527350"/>
              <a:gd name="connsiteX1" fmla="*/ 1235947 w 2612571"/>
              <a:gd name="connsiteY1" fmla="*/ 180871 h 1527350"/>
              <a:gd name="connsiteX2" fmla="*/ 2029767 w 2612571"/>
              <a:gd name="connsiteY2" fmla="*/ 472273 h 1527350"/>
              <a:gd name="connsiteX3" fmla="*/ 2612571 w 2612571"/>
              <a:gd name="connsiteY3" fmla="*/ 1527350 h 152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2571" h="1527350">
                <a:moveTo>
                  <a:pt x="0" y="0"/>
                </a:moveTo>
                <a:cubicBezTo>
                  <a:pt x="448826" y="51079"/>
                  <a:pt x="897653" y="102159"/>
                  <a:pt x="1235947" y="180871"/>
                </a:cubicBezTo>
                <a:cubicBezTo>
                  <a:pt x="1574242" y="259583"/>
                  <a:pt x="1800330" y="247860"/>
                  <a:pt x="2029767" y="472273"/>
                </a:cubicBezTo>
                <a:cubicBezTo>
                  <a:pt x="2259204" y="696686"/>
                  <a:pt x="2435887" y="1112018"/>
                  <a:pt x="2612571" y="1527350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67359" y="4860248"/>
            <a:ext cx="3284712" cy="221672"/>
          </a:xfrm>
          <a:prstGeom prst="rect">
            <a:avLst/>
          </a:prstGeom>
          <a:pattFill prst="ltHorz">
            <a:fgClr>
              <a:schemeClr val="accent2">
                <a:lumMod val="75000"/>
              </a:schemeClr>
            </a:fgClr>
            <a:bgClr>
              <a:schemeClr val="accent4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952073" y="1239593"/>
            <a:ext cx="1" cy="3916218"/>
          </a:xfrm>
          <a:prstGeom prst="line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952073" y="3040684"/>
            <a:ext cx="3952956" cy="6775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250458" y="3047536"/>
            <a:ext cx="0" cy="82787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896465" y="3022205"/>
            <a:ext cx="5475" cy="155861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250458" y="1950790"/>
            <a:ext cx="0" cy="108512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309715" y="1604275"/>
            <a:ext cx="7342826" cy="26742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917122" y="1604275"/>
            <a:ext cx="73" cy="14268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908881"/>
              </p:ext>
            </p:extLst>
          </p:nvPr>
        </p:nvGraphicFramePr>
        <p:xfrm>
          <a:off x="3015156" y="3190772"/>
          <a:ext cx="475371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8" name="Equation" r:id="rId3" imgW="431640" imgH="215640" progId="Equation.3">
                  <p:embed/>
                </p:oleObj>
              </mc:Choice>
              <mc:Fallback>
                <p:oleObj name="Equation" r:id="rId3" imgW="4316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15156" y="3190772"/>
                        <a:ext cx="475371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158720"/>
              </p:ext>
            </p:extLst>
          </p:nvPr>
        </p:nvGraphicFramePr>
        <p:xfrm>
          <a:off x="3141021" y="2393922"/>
          <a:ext cx="195741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9" name="Equation" r:id="rId5" imgW="177480" imgH="215640" progId="Equation.3">
                  <p:embed/>
                </p:oleObj>
              </mc:Choice>
              <mc:Fallback>
                <p:oleObj name="Equation" r:id="rId5" imgW="1774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41021" y="2393922"/>
                        <a:ext cx="195741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016093"/>
              </p:ext>
            </p:extLst>
          </p:nvPr>
        </p:nvGraphicFramePr>
        <p:xfrm>
          <a:off x="2653384" y="3982935"/>
          <a:ext cx="503334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0" name="Equation" r:id="rId7" imgW="457200" imgH="215640" progId="Equation.3">
                  <p:embed/>
                </p:oleObj>
              </mc:Choice>
              <mc:Fallback>
                <p:oleObj name="Equation" r:id="rId7" imgW="4572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53384" y="3982935"/>
                        <a:ext cx="503334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255529"/>
              </p:ext>
            </p:extLst>
          </p:nvPr>
        </p:nvGraphicFramePr>
        <p:xfrm>
          <a:off x="2805433" y="2016022"/>
          <a:ext cx="223704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1" name="Equation" r:id="rId9" imgW="203040" imgH="215640" progId="Equation.3">
                  <p:embed/>
                </p:oleObj>
              </mc:Choice>
              <mc:Fallback>
                <p:oleObj name="Equation" r:id="rId9" imgW="2030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05433" y="2016022"/>
                        <a:ext cx="223704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9" name="Straight Arrow Connector 78"/>
          <p:cNvCxnSpPr/>
          <p:nvPr/>
        </p:nvCxnSpPr>
        <p:spPr>
          <a:xfrm flipH="1">
            <a:off x="637199" y="3038143"/>
            <a:ext cx="25648" cy="1822105"/>
          </a:xfrm>
          <a:prstGeom prst="straightConnector1">
            <a:avLst/>
          </a:prstGeom>
          <a:ln w="3492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139184"/>
              </p:ext>
            </p:extLst>
          </p:nvPr>
        </p:nvGraphicFramePr>
        <p:xfrm>
          <a:off x="483824" y="3712386"/>
          <a:ext cx="417317" cy="351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2" name="Equation" r:id="rId11" imgW="177480" imgH="164880" progId="Equation.3">
                  <p:embed/>
                </p:oleObj>
              </mc:Choice>
              <mc:Fallback>
                <p:oleObj name="Equation" r:id="rId11" imgW="1774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3824" y="3712386"/>
                        <a:ext cx="417317" cy="35199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3" name="Straight Connector 82"/>
          <p:cNvCxnSpPr/>
          <p:nvPr/>
        </p:nvCxnSpPr>
        <p:spPr>
          <a:xfrm flipV="1">
            <a:off x="665837" y="1149407"/>
            <a:ext cx="4329" cy="1775668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 flipV="1">
            <a:off x="3733451" y="1149407"/>
            <a:ext cx="30505" cy="375240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670166" y="1342713"/>
            <a:ext cx="3063286" cy="115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1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901322"/>
              </p:ext>
            </p:extLst>
          </p:nvPr>
        </p:nvGraphicFramePr>
        <p:xfrm>
          <a:off x="1418382" y="1965947"/>
          <a:ext cx="72707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3" name="Equation" r:id="rId13" imgW="380880" imgH="177480" progId="Equation.3">
                  <p:embed/>
                </p:oleObj>
              </mc:Choice>
              <mc:Fallback>
                <p:oleObj name="Equation" r:id="rId13" imgW="3808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18382" y="1965947"/>
                        <a:ext cx="727075" cy="3079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110189"/>
              </p:ext>
            </p:extLst>
          </p:nvPr>
        </p:nvGraphicFramePr>
        <p:xfrm>
          <a:off x="7419728" y="2591982"/>
          <a:ext cx="247466" cy="385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6" name="Equation" r:id="rId15" imgW="88560" imgH="152280" progId="Equation.3">
                  <p:embed/>
                </p:oleObj>
              </mc:Choice>
              <mc:Fallback>
                <p:oleObj name="Equation" r:id="rId15" imgW="88560" imgH="152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419728" y="2591982"/>
                        <a:ext cx="247466" cy="38534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840962"/>
              </p:ext>
            </p:extLst>
          </p:nvPr>
        </p:nvGraphicFramePr>
        <p:xfrm>
          <a:off x="4006982" y="1384325"/>
          <a:ext cx="167778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" name="Equation" r:id="rId17" imgW="152280" imgH="203040" progId="Equation.3">
                  <p:embed/>
                </p:oleObj>
              </mc:Choice>
              <mc:Fallback>
                <p:oleObj name="Equation" r:id="rId17" imgW="152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006982" y="1384325"/>
                        <a:ext cx="167778" cy="203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490034"/>
              </p:ext>
            </p:extLst>
          </p:nvPr>
        </p:nvGraphicFramePr>
        <p:xfrm>
          <a:off x="746957" y="5717598"/>
          <a:ext cx="3153202" cy="591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19" imgW="1904760" imgH="393480" progId="Equation.3">
                  <p:embed/>
                </p:oleObj>
              </mc:Choice>
              <mc:Fallback>
                <p:oleObj name="Equation" r:id="rId19" imgW="1904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957" y="5717598"/>
                        <a:ext cx="3153202" cy="59155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0" name="Straight Connector 99"/>
          <p:cNvCxnSpPr/>
          <p:nvPr/>
        </p:nvCxnSpPr>
        <p:spPr>
          <a:xfrm flipH="1" flipV="1">
            <a:off x="4807417" y="1391413"/>
            <a:ext cx="634" cy="3612577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824214"/>
              </p:ext>
            </p:extLst>
          </p:nvPr>
        </p:nvGraphicFramePr>
        <p:xfrm>
          <a:off x="5321956" y="3246852"/>
          <a:ext cx="434299" cy="246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21" imgW="342720" imgH="177480" progId="Equation.3">
                  <p:embed/>
                </p:oleObj>
              </mc:Choice>
              <mc:Fallback>
                <p:oleObj name="Equation" r:id="rId21" imgW="342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321956" y="3246852"/>
                        <a:ext cx="434299" cy="24623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668453"/>
              </p:ext>
            </p:extLst>
          </p:nvPr>
        </p:nvGraphicFramePr>
        <p:xfrm>
          <a:off x="4219029" y="3234117"/>
          <a:ext cx="522427" cy="246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23" imgW="342720" imgH="177480" progId="Equation.3">
                  <p:embed/>
                </p:oleObj>
              </mc:Choice>
              <mc:Fallback>
                <p:oleObj name="Equation" r:id="rId23" imgW="342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219029" y="3234117"/>
                        <a:ext cx="522427" cy="24606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984703"/>
              </p:ext>
            </p:extLst>
          </p:nvPr>
        </p:nvGraphicFramePr>
        <p:xfrm>
          <a:off x="4878653" y="3242761"/>
          <a:ext cx="347791" cy="24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25" imgW="228600" imgH="177480" progId="Equation.3">
                  <p:embed/>
                </p:oleObj>
              </mc:Choice>
              <mc:Fallback>
                <p:oleObj name="Equation" r:id="rId25" imgW="2286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4878653" y="3242761"/>
                        <a:ext cx="347791" cy="2460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989316"/>
              </p:ext>
            </p:extLst>
          </p:nvPr>
        </p:nvGraphicFramePr>
        <p:xfrm>
          <a:off x="5834076" y="3248860"/>
          <a:ext cx="347791" cy="24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27" imgW="228600" imgH="177480" progId="Equation.3">
                  <p:embed/>
                </p:oleObj>
              </mc:Choice>
              <mc:Fallback>
                <p:oleObj name="Equation" r:id="rId27" imgW="2286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834076" y="3248860"/>
                        <a:ext cx="347791" cy="2460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512006"/>
              </p:ext>
            </p:extLst>
          </p:nvPr>
        </p:nvGraphicFramePr>
        <p:xfrm>
          <a:off x="753646" y="5175601"/>
          <a:ext cx="3142023" cy="524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29" imgW="2831760" imgH="431640" progId="Equation.3">
                  <p:embed/>
                </p:oleObj>
              </mc:Choice>
              <mc:Fallback>
                <p:oleObj name="Equation" r:id="rId29" imgW="2831760" imgH="431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646" y="5175601"/>
                        <a:ext cx="3142023" cy="52494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175493"/>
              </p:ext>
            </p:extLst>
          </p:nvPr>
        </p:nvGraphicFramePr>
        <p:xfrm>
          <a:off x="4476249" y="5813941"/>
          <a:ext cx="3319708" cy="512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31" imgW="1473120" imgH="393480" progId="Equation.3">
                  <p:embed/>
                </p:oleObj>
              </mc:Choice>
              <mc:Fallback>
                <p:oleObj name="Equation" r:id="rId31" imgW="1473120" imgH="393480" progId="Equation.3">
                  <p:embed/>
                  <p:pic>
                    <p:nvPicPr>
                      <p:cNvPr id="0" name="Object 3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249" y="5813941"/>
                        <a:ext cx="3319708" cy="51269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Rectangle 59"/>
          <p:cNvSpPr/>
          <p:nvPr/>
        </p:nvSpPr>
        <p:spPr>
          <a:xfrm>
            <a:off x="8378253" y="4761170"/>
            <a:ext cx="3235034" cy="151534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1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8005114" y="6197525"/>
            <a:ext cx="3661429" cy="222518"/>
          </a:xfrm>
          <a:prstGeom prst="rect">
            <a:avLst/>
          </a:prstGeom>
          <a:pattFill prst="ltHorz">
            <a:fgClr>
              <a:schemeClr val="accent2">
                <a:lumMod val="75000"/>
              </a:schemeClr>
            </a:fgClr>
            <a:bgClr>
              <a:schemeClr val="accent4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8357640" y="2203448"/>
            <a:ext cx="3237096" cy="2265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8374689" y="3009978"/>
            <a:ext cx="3226613" cy="4444"/>
          </a:xfrm>
          <a:prstGeom prst="line">
            <a:avLst/>
          </a:prstGeom>
          <a:ln w="3492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992500"/>
              </p:ext>
            </p:extLst>
          </p:nvPr>
        </p:nvGraphicFramePr>
        <p:xfrm>
          <a:off x="7661016" y="1376206"/>
          <a:ext cx="218616" cy="264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33" imgW="152280" imgH="203040" progId="Equation.3">
                  <p:embed/>
                </p:oleObj>
              </mc:Choice>
              <mc:Fallback>
                <p:oleObj name="Equation" r:id="rId33" imgW="152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661016" y="1376206"/>
                        <a:ext cx="218616" cy="26477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7" name="Straight Connector 86"/>
          <p:cNvCxnSpPr/>
          <p:nvPr/>
        </p:nvCxnSpPr>
        <p:spPr>
          <a:xfrm>
            <a:off x="4784922" y="3867214"/>
            <a:ext cx="3280255" cy="17930"/>
          </a:xfrm>
          <a:prstGeom prst="line">
            <a:avLst/>
          </a:prstGeom>
          <a:ln>
            <a:solidFill>
              <a:schemeClr val="tx1"/>
            </a:solidFill>
            <a:prstDash val="dash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273702" y="3867607"/>
            <a:ext cx="1511220" cy="7800"/>
          </a:xfrm>
          <a:prstGeom prst="line">
            <a:avLst/>
          </a:prstGeom>
          <a:ln>
            <a:solidFill>
              <a:schemeClr val="tx1"/>
            </a:solidFill>
            <a:prstDash val="dash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8372021" y="3024925"/>
            <a:ext cx="3217389" cy="842682"/>
          </a:xfrm>
          <a:custGeom>
            <a:avLst/>
            <a:gdLst>
              <a:gd name="connsiteX0" fmla="*/ 2922494 w 2922494"/>
              <a:gd name="connsiteY0" fmla="*/ 0 h 842682"/>
              <a:gd name="connsiteX1" fmla="*/ 1622612 w 2922494"/>
              <a:gd name="connsiteY1" fmla="*/ 98612 h 842682"/>
              <a:gd name="connsiteX2" fmla="*/ 717176 w 2922494"/>
              <a:gd name="connsiteY2" fmla="*/ 295835 h 842682"/>
              <a:gd name="connsiteX3" fmla="*/ 0 w 2922494"/>
              <a:gd name="connsiteY3" fmla="*/ 842682 h 842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2494" h="842682">
                <a:moveTo>
                  <a:pt x="2922494" y="0"/>
                </a:moveTo>
                <a:cubicBezTo>
                  <a:pt x="2456329" y="24653"/>
                  <a:pt x="1990165" y="49306"/>
                  <a:pt x="1622612" y="98612"/>
                </a:cubicBezTo>
                <a:cubicBezTo>
                  <a:pt x="1255059" y="147918"/>
                  <a:pt x="987611" y="171823"/>
                  <a:pt x="717176" y="295835"/>
                </a:cubicBezTo>
                <a:cubicBezTo>
                  <a:pt x="446741" y="419847"/>
                  <a:pt x="223370" y="631264"/>
                  <a:pt x="0" y="842682"/>
                </a:cubicBezTo>
              </a:path>
            </a:pathLst>
          </a:custGeom>
          <a:noFill/>
          <a:ln w="3175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391759" y="3033890"/>
            <a:ext cx="3177911" cy="1550894"/>
          </a:xfrm>
          <a:custGeom>
            <a:avLst/>
            <a:gdLst>
              <a:gd name="connsiteX0" fmla="*/ 2886635 w 2886635"/>
              <a:gd name="connsiteY0" fmla="*/ 0 h 1550894"/>
              <a:gd name="connsiteX1" fmla="*/ 1515035 w 2886635"/>
              <a:gd name="connsiteY1" fmla="*/ 125506 h 1550894"/>
              <a:gd name="connsiteX2" fmla="*/ 842683 w 2886635"/>
              <a:gd name="connsiteY2" fmla="*/ 340658 h 1550894"/>
              <a:gd name="connsiteX3" fmla="*/ 340659 w 2886635"/>
              <a:gd name="connsiteY3" fmla="*/ 851647 h 1550894"/>
              <a:gd name="connsiteX4" fmla="*/ 0 w 2886635"/>
              <a:gd name="connsiteY4" fmla="*/ 1550894 h 155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6635" h="1550894">
                <a:moveTo>
                  <a:pt x="2886635" y="0"/>
                </a:moveTo>
                <a:cubicBezTo>
                  <a:pt x="2371164" y="34365"/>
                  <a:pt x="1855694" y="68730"/>
                  <a:pt x="1515035" y="125506"/>
                </a:cubicBezTo>
                <a:cubicBezTo>
                  <a:pt x="1174376" y="182282"/>
                  <a:pt x="1038412" y="219635"/>
                  <a:pt x="842683" y="340658"/>
                </a:cubicBezTo>
                <a:cubicBezTo>
                  <a:pt x="646954" y="461681"/>
                  <a:pt x="481106" y="649941"/>
                  <a:pt x="340659" y="851647"/>
                </a:cubicBezTo>
                <a:cubicBezTo>
                  <a:pt x="200212" y="1053353"/>
                  <a:pt x="100106" y="1302123"/>
                  <a:pt x="0" y="1550894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7981871" y="3869700"/>
            <a:ext cx="406733" cy="2356434"/>
          </a:xfrm>
          <a:prstGeom prst="rect">
            <a:avLst/>
          </a:prstGeom>
          <a:solidFill>
            <a:schemeClr val="accent1"/>
          </a:solidFill>
          <a:ln w="412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8357640" y="2198733"/>
            <a:ext cx="6689" cy="257557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8358404" y="4781288"/>
            <a:ext cx="22902" cy="1477070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Up Arrow 69"/>
          <p:cNvSpPr/>
          <p:nvPr/>
        </p:nvSpPr>
        <p:spPr>
          <a:xfrm>
            <a:off x="8009622" y="1938518"/>
            <a:ext cx="305060" cy="4185207"/>
          </a:xfrm>
          <a:prstGeom prst="upArrow">
            <a:avLst/>
          </a:prstGeom>
          <a:gradFill>
            <a:gsLst>
              <a:gs pos="0">
                <a:srgbClr val="FF0000"/>
              </a:gs>
              <a:gs pos="100000">
                <a:schemeClr val="accent2"/>
              </a:gs>
            </a:gsLst>
            <a:lin ang="5400000" scaled="1"/>
          </a:gra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/>
          <p:cNvCxnSpPr/>
          <p:nvPr/>
        </p:nvCxnSpPr>
        <p:spPr>
          <a:xfrm flipV="1">
            <a:off x="11607781" y="1280316"/>
            <a:ext cx="4329" cy="1775668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8137060" y="1359955"/>
            <a:ext cx="3472886" cy="6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" name="Objec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199229"/>
              </p:ext>
            </p:extLst>
          </p:nvPr>
        </p:nvGraphicFramePr>
        <p:xfrm>
          <a:off x="9608283" y="1277490"/>
          <a:ext cx="262129" cy="257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34" imgW="152280" imgH="164880" progId="Equation.3">
                  <p:embed/>
                </p:oleObj>
              </mc:Choice>
              <mc:Fallback>
                <p:oleObj name="Equation" r:id="rId34" imgW="1522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9608283" y="1277490"/>
                        <a:ext cx="262129" cy="25794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3" name="Straight Connector 102"/>
          <p:cNvCxnSpPr/>
          <p:nvPr/>
        </p:nvCxnSpPr>
        <p:spPr>
          <a:xfrm>
            <a:off x="3218095" y="1932370"/>
            <a:ext cx="5522828" cy="269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8622999" y="1950790"/>
            <a:ext cx="0" cy="108512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3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097992"/>
              </p:ext>
            </p:extLst>
          </p:nvPr>
        </p:nvGraphicFramePr>
        <p:xfrm>
          <a:off x="8545183" y="2344245"/>
          <a:ext cx="195741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36" imgW="177480" imgH="215640" progId="Equation.3">
                  <p:embed/>
                </p:oleObj>
              </mc:Choice>
              <mc:Fallback>
                <p:oleObj name="Equation" r:id="rId36" imgW="1774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45183" y="2344245"/>
                        <a:ext cx="195741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5" name="Straight Arrow Connector 114"/>
          <p:cNvCxnSpPr/>
          <p:nvPr/>
        </p:nvCxnSpPr>
        <p:spPr>
          <a:xfrm>
            <a:off x="8636256" y="3031141"/>
            <a:ext cx="0" cy="82787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6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320058"/>
              </p:ext>
            </p:extLst>
          </p:nvPr>
        </p:nvGraphicFramePr>
        <p:xfrm>
          <a:off x="8418325" y="3181641"/>
          <a:ext cx="475371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37" imgW="431640" imgH="215640" progId="Equation.3">
                  <p:embed/>
                </p:oleObj>
              </mc:Choice>
              <mc:Fallback>
                <p:oleObj name="Equation" r:id="rId37" imgW="4316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18325" y="3181641"/>
                        <a:ext cx="475371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7" name="Straight Arrow Connector 116"/>
          <p:cNvCxnSpPr/>
          <p:nvPr/>
        </p:nvCxnSpPr>
        <p:spPr>
          <a:xfrm>
            <a:off x="9201949" y="1615749"/>
            <a:ext cx="73" cy="14268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8" name="Object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606048"/>
              </p:ext>
            </p:extLst>
          </p:nvPr>
        </p:nvGraphicFramePr>
        <p:xfrm>
          <a:off x="9097236" y="1889189"/>
          <a:ext cx="223704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38" imgW="203040" imgH="215640" progId="Equation.3">
                  <p:embed/>
                </p:oleObj>
              </mc:Choice>
              <mc:Fallback>
                <p:oleObj name="Equation" r:id="rId38" imgW="2030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097236" y="1889189"/>
                        <a:ext cx="223704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9" name="Straight Arrow Connector 118"/>
          <p:cNvCxnSpPr/>
          <p:nvPr/>
        </p:nvCxnSpPr>
        <p:spPr>
          <a:xfrm>
            <a:off x="9198559" y="3010762"/>
            <a:ext cx="5475" cy="155861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0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771813"/>
              </p:ext>
            </p:extLst>
          </p:nvPr>
        </p:nvGraphicFramePr>
        <p:xfrm>
          <a:off x="8968948" y="3903385"/>
          <a:ext cx="503334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39" imgW="457200" imgH="215640" progId="Equation.3">
                  <p:embed/>
                </p:oleObj>
              </mc:Choice>
              <mc:Fallback>
                <p:oleObj name="Equation" r:id="rId39" imgW="4572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968948" y="3903385"/>
                        <a:ext cx="503334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1" name="Straight Arrow Connector 120"/>
          <p:cNvCxnSpPr/>
          <p:nvPr/>
        </p:nvCxnSpPr>
        <p:spPr>
          <a:xfrm>
            <a:off x="11607781" y="2985279"/>
            <a:ext cx="16375" cy="3556963"/>
          </a:xfrm>
          <a:prstGeom prst="straightConnector1">
            <a:avLst/>
          </a:prstGeom>
          <a:ln w="3492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483824" y="6542242"/>
            <a:ext cx="11295522" cy="1004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8" name="Objec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260155"/>
              </p:ext>
            </p:extLst>
          </p:nvPr>
        </p:nvGraphicFramePr>
        <p:xfrm>
          <a:off x="11380068" y="4091296"/>
          <a:ext cx="417317" cy="351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40" imgW="177480" imgH="164880" progId="Equation.3">
                  <p:embed/>
                </p:oleObj>
              </mc:Choice>
              <mc:Fallback>
                <p:oleObj name="Equation" r:id="rId40" imgW="1774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380068" y="4091296"/>
                        <a:ext cx="417317" cy="35199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Object 1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294016"/>
              </p:ext>
            </p:extLst>
          </p:nvPr>
        </p:nvGraphicFramePr>
        <p:xfrm>
          <a:off x="4487078" y="5169339"/>
          <a:ext cx="3337430" cy="574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41" imgW="2133360" imgH="431640" progId="Equation.3">
                  <p:embed/>
                </p:oleObj>
              </mc:Choice>
              <mc:Fallback>
                <p:oleObj name="Equation" r:id="rId41" imgW="2133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7078" y="5169339"/>
                        <a:ext cx="3337430" cy="57462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0" name="Straight Connector 129"/>
          <p:cNvCxnSpPr/>
          <p:nvPr/>
        </p:nvCxnSpPr>
        <p:spPr>
          <a:xfrm>
            <a:off x="8314682" y="4755173"/>
            <a:ext cx="3519840" cy="14787"/>
          </a:xfrm>
          <a:prstGeom prst="line">
            <a:avLst/>
          </a:prstGeom>
          <a:ln>
            <a:solidFill>
              <a:schemeClr val="tx1"/>
            </a:solidFill>
            <a:prstDash val="dash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388604" y="6192513"/>
            <a:ext cx="3519840" cy="14787"/>
          </a:xfrm>
          <a:prstGeom prst="line">
            <a:avLst/>
          </a:prstGeom>
          <a:ln>
            <a:solidFill>
              <a:schemeClr val="tx1"/>
            </a:solidFill>
            <a:prstDash val="dash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11779346" y="4739535"/>
            <a:ext cx="8377" cy="148659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5" name="Object 1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869219"/>
              </p:ext>
            </p:extLst>
          </p:nvPr>
        </p:nvGraphicFramePr>
        <p:xfrm>
          <a:off x="11643323" y="5343021"/>
          <a:ext cx="337621" cy="295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43" imgW="203040" imgH="164880" progId="Equation.3">
                  <p:embed/>
                </p:oleObj>
              </mc:Choice>
              <mc:Fallback>
                <p:oleObj name="Equation" r:id="rId43" imgW="20304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11643323" y="5343021"/>
                        <a:ext cx="337621" cy="29536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" name="Right Brace 136"/>
          <p:cNvSpPr/>
          <p:nvPr/>
        </p:nvSpPr>
        <p:spPr>
          <a:xfrm>
            <a:off x="7788649" y="5155811"/>
            <a:ext cx="155200" cy="1175111"/>
          </a:xfrm>
          <a:prstGeom prst="rightBrac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Connector 140"/>
          <p:cNvCxnSpPr/>
          <p:nvPr/>
        </p:nvCxnSpPr>
        <p:spPr>
          <a:xfrm flipH="1" flipV="1">
            <a:off x="5293754" y="1278893"/>
            <a:ext cx="17150" cy="365413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Freeform 141"/>
          <p:cNvSpPr/>
          <p:nvPr/>
        </p:nvSpPr>
        <p:spPr>
          <a:xfrm>
            <a:off x="5282951" y="3859332"/>
            <a:ext cx="925708" cy="703816"/>
          </a:xfrm>
          <a:custGeom>
            <a:avLst/>
            <a:gdLst>
              <a:gd name="connsiteX0" fmla="*/ 0 w 874207"/>
              <a:gd name="connsiteY0" fmla="*/ 0 h 703816"/>
              <a:gd name="connsiteX1" fmla="*/ 160774 w 874207"/>
              <a:gd name="connsiteY1" fmla="*/ 462224 h 703816"/>
              <a:gd name="connsiteX2" fmla="*/ 351692 w 874207"/>
              <a:gd name="connsiteY2" fmla="*/ 633046 h 703816"/>
              <a:gd name="connsiteX3" fmla="*/ 532563 w 874207"/>
              <a:gd name="connsiteY3" fmla="*/ 693336 h 703816"/>
              <a:gd name="connsiteX4" fmla="*/ 874207 w 874207"/>
              <a:gd name="connsiteY4" fmla="*/ 703384 h 703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207" h="703816">
                <a:moveTo>
                  <a:pt x="0" y="0"/>
                </a:moveTo>
                <a:cubicBezTo>
                  <a:pt x="51079" y="178358"/>
                  <a:pt x="102159" y="356716"/>
                  <a:pt x="160774" y="462224"/>
                </a:cubicBezTo>
                <a:cubicBezTo>
                  <a:pt x="219389" y="567732"/>
                  <a:pt x="289727" y="594527"/>
                  <a:pt x="351692" y="633046"/>
                </a:cubicBezTo>
                <a:cubicBezTo>
                  <a:pt x="413657" y="671565"/>
                  <a:pt x="445477" y="681613"/>
                  <a:pt x="532563" y="693336"/>
                </a:cubicBezTo>
                <a:cubicBezTo>
                  <a:pt x="619649" y="705059"/>
                  <a:pt x="746928" y="704221"/>
                  <a:pt x="874207" y="703384"/>
                </a:cubicBezTo>
              </a:path>
            </a:pathLst>
          </a:custGeom>
          <a:noFill/>
          <a:ln w="349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2702975" y="4553582"/>
            <a:ext cx="3084810" cy="31202"/>
          </a:xfrm>
          <a:prstGeom prst="line">
            <a:avLst/>
          </a:prstGeom>
          <a:ln>
            <a:solidFill>
              <a:schemeClr val="tx1"/>
            </a:solidFill>
            <a:prstDash val="dashDot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42" idx="3"/>
          </p:cNvCxnSpPr>
          <p:nvPr/>
        </p:nvCxnSpPr>
        <p:spPr>
          <a:xfrm>
            <a:off x="5846888" y="4552668"/>
            <a:ext cx="3688843" cy="36581"/>
          </a:xfrm>
          <a:prstGeom prst="line">
            <a:avLst/>
          </a:prstGeom>
          <a:ln>
            <a:solidFill>
              <a:schemeClr val="tx1"/>
            </a:solidFill>
            <a:prstDash val="dash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 flipV="1">
            <a:off x="5773416" y="1278892"/>
            <a:ext cx="17150" cy="365413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Freeform 149"/>
          <p:cNvSpPr/>
          <p:nvPr/>
        </p:nvSpPr>
        <p:spPr>
          <a:xfrm>
            <a:off x="6208405" y="3080689"/>
            <a:ext cx="1538435" cy="1484768"/>
          </a:xfrm>
          <a:custGeom>
            <a:avLst/>
            <a:gdLst>
              <a:gd name="connsiteX0" fmla="*/ 0 w 1585356"/>
              <a:gd name="connsiteY0" fmla="*/ 1484768 h 1484768"/>
              <a:gd name="connsiteX1" fmla="*/ 267195 w 1585356"/>
              <a:gd name="connsiteY1" fmla="*/ 243796 h 1484768"/>
              <a:gd name="connsiteX2" fmla="*/ 1585356 w 1585356"/>
              <a:gd name="connsiteY2" fmla="*/ 352 h 1484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5356" h="1484768">
                <a:moveTo>
                  <a:pt x="0" y="1484768"/>
                </a:moveTo>
                <a:cubicBezTo>
                  <a:pt x="1484" y="987983"/>
                  <a:pt x="2969" y="491199"/>
                  <a:pt x="267195" y="243796"/>
                </a:cubicBezTo>
                <a:cubicBezTo>
                  <a:pt x="531421" y="-3607"/>
                  <a:pt x="1058388" y="-1628"/>
                  <a:pt x="1585356" y="352"/>
                </a:cubicBezTo>
              </a:path>
            </a:pathLst>
          </a:custGeom>
          <a:noFill/>
          <a:ln w="349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4" name="Object 1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645377"/>
              </p:ext>
            </p:extLst>
          </p:nvPr>
        </p:nvGraphicFramePr>
        <p:xfrm>
          <a:off x="11723837" y="6392058"/>
          <a:ext cx="369215" cy="261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45" imgW="228600" imgH="177480" progId="Equation.3">
                  <p:embed/>
                </p:oleObj>
              </mc:Choice>
              <mc:Fallback>
                <p:oleObj name="Equation" r:id="rId45" imgW="2286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11723837" y="6392058"/>
                        <a:ext cx="369215" cy="26124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551546"/>
              </p:ext>
            </p:extLst>
          </p:nvPr>
        </p:nvGraphicFramePr>
        <p:xfrm>
          <a:off x="141974" y="6392057"/>
          <a:ext cx="380476" cy="261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47" imgW="228600" imgH="177480" progId="Equation.3">
                  <p:embed/>
                </p:oleObj>
              </mc:Choice>
              <mc:Fallback>
                <p:oleObj name="Equation" r:id="rId47" imgW="2286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141974" y="6392057"/>
                        <a:ext cx="380476" cy="26124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Rectangle 156"/>
          <p:cNvSpPr/>
          <p:nvPr/>
        </p:nvSpPr>
        <p:spPr>
          <a:xfrm>
            <a:off x="615141" y="667221"/>
            <a:ext cx="3286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ACVIFER CU NIVEL LIBER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8197978" y="665324"/>
            <a:ext cx="3182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ACVIFER SUB PRESIUNE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 flipH="1" flipV="1">
            <a:off x="8153543" y="1125656"/>
            <a:ext cx="30505" cy="375240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2" name="Object 1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394283"/>
              </p:ext>
            </p:extLst>
          </p:nvPr>
        </p:nvGraphicFramePr>
        <p:xfrm>
          <a:off x="3962165" y="5350519"/>
          <a:ext cx="497162" cy="246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49" imgW="342720" imgH="177480" progId="Equation.3">
                  <p:embed/>
                </p:oleObj>
              </mc:Choice>
              <mc:Fallback>
                <p:oleObj name="Equation" r:id="rId49" imgW="342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962165" y="5350519"/>
                        <a:ext cx="497162" cy="24606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" name="Object 1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694"/>
              </p:ext>
            </p:extLst>
          </p:nvPr>
        </p:nvGraphicFramePr>
        <p:xfrm>
          <a:off x="4044124" y="5877663"/>
          <a:ext cx="363149" cy="24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50" imgW="228600" imgH="177480" progId="Equation.3">
                  <p:embed/>
                </p:oleObj>
              </mc:Choice>
              <mc:Fallback>
                <p:oleObj name="Equation" r:id="rId50" imgW="2286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4044124" y="5877663"/>
                        <a:ext cx="363149" cy="2460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Straight Connector 46"/>
          <p:cNvCxnSpPr/>
          <p:nvPr/>
        </p:nvCxnSpPr>
        <p:spPr>
          <a:xfrm>
            <a:off x="2709971" y="1342713"/>
            <a:ext cx="5604711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940319" y="1290176"/>
            <a:ext cx="30725" cy="5189936"/>
          </a:xfrm>
          <a:prstGeom prst="line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4" name="Object 1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668453"/>
              </p:ext>
            </p:extLst>
          </p:nvPr>
        </p:nvGraphicFramePr>
        <p:xfrm>
          <a:off x="7014961" y="3245461"/>
          <a:ext cx="522427" cy="246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51" imgW="342720" imgH="177480" progId="Equation.3">
                  <p:embed/>
                </p:oleObj>
              </mc:Choice>
              <mc:Fallback>
                <p:oleObj name="Equation" r:id="rId51" imgW="342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014961" y="3245461"/>
                        <a:ext cx="522427" cy="24606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" name="Object 1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492139"/>
              </p:ext>
            </p:extLst>
          </p:nvPr>
        </p:nvGraphicFramePr>
        <p:xfrm>
          <a:off x="4001675" y="4828954"/>
          <a:ext cx="433388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52" imgW="393480" imgH="203040" progId="Equation.3">
                  <p:embed/>
                </p:oleObj>
              </mc:Choice>
              <mc:Fallback>
                <p:oleObj name="Equation" r:id="rId52" imgW="3934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3"/>
                      <a:stretch>
                        <a:fillRect/>
                      </a:stretch>
                    </p:blipFill>
                    <p:spPr>
                      <a:xfrm>
                        <a:off x="4001675" y="4828954"/>
                        <a:ext cx="433388" cy="203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683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70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Daniel</cp:lastModifiedBy>
  <cp:revision>102</cp:revision>
  <dcterms:created xsi:type="dcterms:W3CDTF">2020-12-17T19:42:39Z</dcterms:created>
  <dcterms:modified xsi:type="dcterms:W3CDTF">2022-01-17T06:20:54Z</dcterms:modified>
</cp:coreProperties>
</file>