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64" r:id="rId4"/>
    <p:sldId id="275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2.wmf"/><Relationship Id="rId7" Type="http://schemas.openxmlformats.org/officeDocument/2006/relationships/image" Target="../media/image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4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6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2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0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7B531-9E4C-4289-ABC8-A73009B3A0CF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3401-293A-412E-9E1F-661649EF7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3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0" name="Straight Connector 219"/>
          <p:cNvCxnSpPr/>
          <p:nvPr/>
        </p:nvCxnSpPr>
        <p:spPr>
          <a:xfrm flipV="1">
            <a:off x="426526" y="1114915"/>
            <a:ext cx="4911029" cy="6926"/>
          </a:xfrm>
          <a:prstGeom prst="line">
            <a:avLst/>
          </a:prstGeom>
          <a:ln w="793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18247" y="1481647"/>
            <a:ext cx="4924524" cy="408778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accent1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Freeform 225"/>
          <p:cNvSpPr/>
          <p:nvPr/>
        </p:nvSpPr>
        <p:spPr>
          <a:xfrm>
            <a:off x="407135" y="1130611"/>
            <a:ext cx="4923848" cy="1659466"/>
          </a:xfrm>
          <a:custGeom>
            <a:avLst/>
            <a:gdLst>
              <a:gd name="connsiteX0" fmla="*/ 22578 w 4888089"/>
              <a:gd name="connsiteY0" fmla="*/ 316089 h 1659466"/>
              <a:gd name="connsiteX1" fmla="*/ 632178 w 4888089"/>
              <a:gd name="connsiteY1" fmla="*/ 406400 h 1659466"/>
              <a:gd name="connsiteX2" fmla="*/ 1072445 w 4888089"/>
              <a:gd name="connsiteY2" fmla="*/ 496711 h 1659466"/>
              <a:gd name="connsiteX3" fmla="*/ 1512711 w 4888089"/>
              <a:gd name="connsiteY3" fmla="*/ 609600 h 1659466"/>
              <a:gd name="connsiteX4" fmla="*/ 1851378 w 4888089"/>
              <a:gd name="connsiteY4" fmla="*/ 733777 h 1659466"/>
              <a:gd name="connsiteX5" fmla="*/ 1975556 w 4888089"/>
              <a:gd name="connsiteY5" fmla="*/ 835377 h 1659466"/>
              <a:gd name="connsiteX6" fmla="*/ 2156178 w 4888089"/>
              <a:gd name="connsiteY6" fmla="*/ 1083733 h 1659466"/>
              <a:gd name="connsiteX7" fmla="*/ 2235200 w 4888089"/>
              <a:gd name="connsiteY7" fmla="*/ 1332089 h 1659466"/>
              <a:gd name="connsiteX8" fmla="*/ 2269067 w 4888089"/>
              <a:gd name="connsiteY8" fmla="*/ 1614311 h 1659466"/>
              <a:gd name="connsiteX9" fmla="*/ 2664178 w 4888089"/>
              <a:gd name="connsiteY9" fmla="*/ 1659466 h 1659466"/>
              <a:gd name="connsiteX10" fmla="*/ 2709334 w 4888089"/>
              <a:gd name="connsiteY10" fmla="*/ 1377244 h 1659466"/>
              <a:gd name="connsiteX11" fmla="*/ 2889956 w 4888089"/>
              <a:gd name="connsiteY11" fmla="*/ 1027289 h 1659466"/>
              <a:gd name="connsiteX12" fmla="*/ 3194756 w 4888089"/>
              <a:gd name="connsiteY12" fmla="*/ 801511 h 1659466"/>
              <a:gd name="connsiteX13" fmla="*/ 3533422 w 4888089"/>
              <a:gd name="connsiteY13" fmla="*/ 620889 h 1659466"/>
              <a:gd name="connsiteX14" fmla="*/ 3826934 w 4888089"/>
              <a:gd name="connsiteY14" fmla="*/ 485422 h 1659466"/>
              <a:gd name="connsiteX15" fmla="*/ 4165600 w 4888089"/>
              <a:gd name="connsiteY15" fmla="*/ 440266 h 1659466"/>
              <a:gd name="connsiteX16" fmla="*/ 4492978 w 4888089"/>
              <a:gd name="connsiteY16" fmla="*/ 383822 h 1659466"/>
              <a:gd name="connsiteX17" fmla="*/ 4888089 w 4888089"/>
              <a:gd name="connsiteY17" fmla="*/ 349955 h 1659466"/>
              <a:gd name="connsiteX18" fmla="*/ 4888089 w 4888089"/>
              <a:gd name="connsiteY18" fmla="*/ 45155 h 1659466"/>
              <a:gd name="connsiteX19" fmla="*/ 0 w 4888089"/>
              <a:gd name="connsiteY19" fmla="*/ 0 h 1659466"/>
              <a:gd name="connsiteX20" fmla="*/ 22578 w 4888089"/>
              <a:gd name="connsiteY20" fmla="*/ 316089 h 165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88089" h="1659466">
                <a:moveTo>
                  <a:pt x="22578" y="316089"/>
                </a:moveTo>
                <a:lnTo>
                  <a:pt x="632178" y="406400"/>
                </a:lnTo>
                <a:lnTo>
                  <a:pt x="1072445" y="496711"/>
                </a:lnTo>
                <a:lnTo>
                  <a:pt x="1512711" y="609600"/>
                </a:lnTo>
                <a:lnTo>
                  <a:pt x="1851378" y="733777"/>
                </a:lnTo>
                <a:lnTo>
                  <a:pt x="1975556" y="835377"/>
                </a:lnTo>
                <a:lnTo>
                  <a:pt x="2156178" y="1083733"/>
                </a:lnTo>
                <a:lnTo>
                  <a:pt x="2235200" y="1332089"/>
                </a:lnTo>
                <a:lnTo>
                  <a:pt x="2269067" y="1614311"/>
                </a:lnTo>
                <a:lnTo>
                  <a:pt x="2664178" y="1659466"/>
                </a:lnTo>
                <a:lnTo>
                  <a:pt x="2709334" y="1377244"/>
                </a:lnTo>
                <a:lnTo>
                  <a:pt x="2889956" y="1027289"/>
                </a:lnTo>
                <a:lnTo>
                  <a:pt x="3194756" y="801511"/>
                </a:lnTo>
                <a:lnTo>
                  <a:pt x="3533422" y="620889"/>
                </a:lnTo>
                <a:lnTo>
                  <a:pt x="3826934" y="485422"/>
                </a:lnTo>
                <a:lnTo>
                  <a:pt x="4165600" y="440266"/>
                </a:lnTo>
                <a:lnTo>
                  <a:pt x="4492978" y="383822"/>
                </a:lnTo>
                <a:lnTo>
                  <a:pt x="4888089" y="349955"/>
                </a:lnTo>
                <a:lnTo>
                  <a:pt x="4888089" y="45155"/>
                </a:lnTo>
                <a:lnTo>
                  <a:pt x="0" y="0"/>
                </a:lnTo>
                <a:lnTo>
                  <a:pt x="22578" y="316089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7134" y="1128898"/>
            <a:ext cx="4925859" cy="35980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2699273" y="561538"/>
            <a:ext cx="374180" cy="49850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110632" y="5553066"/>
            <a:ext cx="5173292" cy="135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9427" y="116585"/>
            <a:ext cx="1137875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DUPUIT: </a:t>
            </a:r>
            <a:r>
              <a:rPr lang="en-US" sz="28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FORMAREA AFLUXULUI DE APA SPRE PU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Ţ</a:t>
            </a:r>
            <a:r>
              <a:rPr lang="en-US" sz="28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URI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26526" y="5565100"/>
            <a:ext cx="4916245" cy="633503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shade val="50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529504" y="5195314"/>
            <a:ext cx="2710927" cy="806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868904" y="1590799"/>
            <a:ext cx="1979408" cy="332689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2680572" y="1161146"/>
            <a:ext cx="408790" cy="4385858"/>
            <a:chOff x="613186" y="1957892"/>
            <a:chExt cx="408790" cy="4561242"/>
          </a:xfrm>
          <a:noFill/>
        </p:grpSpPr>
        <p:cxnSp>
          <p:nvCxnSpPr>
            <p:cNvPr id="86" name="Straight Connector 85"/>
            <p:cNvCxnSpPr/>
            <p:nvPr/>
          </p:nvCxnSpPr>
          <p:spPr>
            <a:xfrm>
              <a:off x="1021976" y="1957892"/>
              <a:ext cx="0" cy="455048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613186" y="1968649"/>
              <a:ext cx="0" cy="455048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Oval 89"/>
          <p:cNvSpPr/>
          <p:nvPr/>
        </p:nvSpPr>
        <p:spPr>
          <a:xfrm>
            <a:off x="1906022" y="5320456"/>
            <a:ext cx="1979408" cy="440946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110632" y="1462690"/>
            <a:ext cx="5810393" cy="33834"/>
          </a:xfrm>
          <a:prstGeom prst="line">
            <a:avLst/>
          </a:prstGeom>
          <a:ln w="254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432225" y="993248"/>
            <a:ext cx="4840940" cy="1116912"/>
          </a:xfrm>
          <a:prstGeom prst="ellipse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432225" y="1473168"/>
            <a:ext cx="4851699" cy="1378239"/>
            <a:chOff x="129092" y="2097741"/>
            <a:chExt cx="4851699" cy="1378239"/>
          </a:xfrm>
        </p:grpSpPr>
        <p:sp>
          <p:nvSpPr>
            <p:cNvPr id="97" name="Oval 96"/>
            <p:cNvSpPr/>
            <p:nvPr/>
          </p:nvSpPr>
          <p:spPr>
            <a:xfrm>
              <a:off x="2377440" y="3371154"/>
              <a:ext cx="408790" cy="10482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2786231" y="2108499"/>
              <a:ext cx="2194560" cy="1312433"/>
            </a:xfrm>
            <a:custGeom>
              <a:avLst/>
              <a:gdLst>
                <a:gd name="connsiteX0" fmla="*/ 0 w 2194560"/>
                <a:gd name="connsiteY0" fmla="*/ 1312433 h 1312433"/>
                <a:gd name="connsiteX1" fmla="*/ 118334 w 2194560"/>
                <a:gd name="connsiteY1" fmla="*/ 785308 h 1312433"/>
                <a:gd name="connsiteX2" fmla="*/ 527124 w 2194560"/>
                <a:gd name="connsiteY2" fmla="*/ 430306 h 1312433"/>
                <a:gd name="connsiteX3" fmla="*/ 968188 w 2194560"/>
                <a:gd name="connsiteY3" fmla="*/ 225910 h 1312433"/>
                <a:gd name="connsiteX4" fmla="*/ 1506070 w 2194560"/>
                <a:gd name="connsiteY4" fmla="*/ 86061 h 1312433"/>
                <a:gd name="connsiteX5" fmla="*/ 2194560 w 2194560"/>
                <a:gd name="connsiteY5" fmla="*/ 0 h 131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94560" h="1312433">
                  <a:moveTo>
                    <a:pt x="0" y="1312433"/>
                  </a:moveTo>
                  <a:cubicBezTo>
                    <a:pt x="15240" y="1122381"/>
                    <a:pt x="30480" y="932329"/>
                    <a:pt x="118334" y="785308"/>
                  </a:cubicBezTo>
                  <a:cubicBezTo>
                    <a:pt x="206188" y="638287"/>
                    <a:pt x="385482" y="523539"/>
                    <a:pt x="527124" y="430306"/>
                  </a:cubicBezTo>
                  <a:cubicBezTo>
                    <a:pt x="668766" y="337073"/>
                    <a:pt x="805030" y="283284"/>
                    <a:pt x="968188" y="225910"/>
                  </a:cubicBezTo>
                  <a:cubicBezTo>
                    <a:pt x="1131346" y="168536"/>
                    <a:pt x="1301675" y="123713"/>
                    <a:pt x="1506070" y="86061"/>
                  </a:cubicBezTo>
                  <a:cubicBezTo>
                    <a:pt x="1710465" y="48409"/>
                    <a:pt x="1952512" y="24204"/>
                    <a:pt x="219456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129092" y="2097741"/>
              <a:ext cx="2237590" cy="1312433"/>
            </a:xfrm>
            <a:custGeom>
              <a:avLst/>
              <a:gdLst>
                <a:gd name="connsiteX0" fmla="*/ 2237590 w 2237590"/>
                <a:gd name="connsiteY0" fmla="*/ 1312433 h 1312433"/>
                <a:gd name="connsiteX1" fmla="*/ 2162287 w 2237590"/>
                <a:gd name="connsiteY1" fmla="*/ 828339 h 1312433"/>
                <a:gd name="connsiteX2" fmla="*/ 1914861 w 2237590"/>
                <a:gd name="connsiteY2" fmla="*/ 473337 h 1312433"/>
                <a:gd name="connsiteX3" fmla="*/ 1258644 w 2237590"/>
                <a:gd name="connsiteY3" fmla="*/ 215153 h 1312433"/>
                <a:gd name="connsiteX4" fmla="*/ 0 w 2237590"/>
                <a:gd name="connsiteY4" fmla="*/ 0 h 131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7590" h="1312433">
                  <a:moveTo>
                    <a:pt x="2237590" y="1312433"/>
                  </a:moveTo>
                  <a:cubicBezTo>
                    <a:pt x="2226832" y="1140310"/>
                    <a:pt x="2216075" y="968188"/>
                    <a:pt x="2162287" y="828339"/>
                  </a:cubicBezTo>
                  <a:cubicBezTo>
                    <a:pt x="2108499" y="688490"/>
                    <a:pt x="2065468" y="575535"/>
                    <a:pt x="1914861" y="473337"/>
                  </a:cubicBezTo>
                  <a:cubicBezTo>
                    <a:pt x="1764254" y="371139"/>
                    <a:pt x="1577787" y="294042"/>
                    <a:pt x="1258644" y="215153"/>
                  </a:cubicBezTo>
                  <a:cubicBezTo>
                    <a:pt x="939500" y="136263"/>
                    <a:pt x="469750" y="68131"/>
                    <a:pt x="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1" name="Right Arrow 100"/>
          <p:cNvSpPr/>
          <p:nvPr/>
        </p:nvSpPr>
        <p:spPr>
          <a:xfrm rot="16200000">
            <a:off x="2258334" y="1989700"/>
            <a:ext cx="1269403" cy="349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2678001" y="2804512"/>
            <a:ext cx="408790" cy="2755329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2655799" y="1307974"/>
            <a:ext cx="441249" cy="4210097"/>
            <a:chOff x="7670201" y="4052939"/>
            <a:chExt cx="408792" cy="1726883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7670201" y="4117487"/>
              <a:ext cx="10759" cy="1651577"/>
            </a:xfrm>
            <a:prstGeom prst="line">
              <a:avLst/>
            </a:prstGeom>
            <a:ln w="317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8068234" y="4128245"/>
              <a:ext cx="10759" cy="1651577"/>
            </a:xfrm>
            <a:prstGeom prst="line">
              <a:avLst/>
            </a:prstGeom>
            <a:ln w="317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>
            <a:xfrm>
              <a:off x="7680960" y="4052939"/>
              <a:ext cx="387274" cy="121026"/>
            </a:xfrm>
            <a:prstGeom prst="ellipse">
              <a:avLst/>
            </a:prstGeom>
            <a:noFill/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Right Arrow 107"/>
          <p:cNvSpPr/>
          <p:nvPr/>
        </p:nvSpPr>
        <p:spPr>
          <a:xfrm>
            <a:off x="647372" y="2974355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/>
          <p:nvPr/>
        </p:nvCxnSpPr>
        <p:spPr>
          <a:xfrm flipH="1" flipV="1">
            <a:off x="3863911" y="1003110"/>
            <a:ext cx="21513" cy="520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240422" y="986501"/>
            <a:ext cx="6" cy="520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2884967" y="5548809"/>
            <a:ext cx="2635622" cy="4257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863911" y="1795425"/>
            <a:ext cx="2028739" cy="8009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240422" y="1639277"/>
            <a:ext cx="1366228" cy="12192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3885424" y="6041113"/>
            <a:ext cx="354998" cy="362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518406" y="1466065"/>
            <a:ext cx="0" cy="185404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695121" y="1490673"/>
            <a:ext cx="0" cy="1315599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90" idx="6"/>
          </p:cNvCxnSpPr>
          <p:nvPr/>
        </p:nvCxnSpPr>
        <p:spPr>
          <a:xfrm flipH="1">
            <a:off x="3885424" y="5540929"/>
            <a:ext cx="6" cy="67034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4233258" y="5548809"/>
            <a:ext cx="6" cy="67034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1529504" y="1345209"/>
            <a:ext cx="2721684" cy="682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ight Arrow 108"/>
          <p:cNvSpPr/>
          <p:nvPr/>
        </p:nvSpPr>
        <p:spPr>
          <a:xfrm rot="10800000">
            <a:off x="4279158" y="4609446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Isosceles Triangle 126"/>
          <p:cNvSpPr/>
          <p:nvPr/>
        </p:nvSpPr>
        <p:spPr>
          <a:xfrm rot="10800000">
            <a:off x="953216" y="1243663"/>
            <a:ext cx="275656" cy="22720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9" name="Right Arrow 128"/>
          <p:cNvSpPr/>
          <p:nvPr/>
        </p:nvSpPr>
        <p:spPr>
          <a:xfrm>
            <a:off x="647372" y="4377172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ight Arrow 129"/>
          <p:cNvSpPr/>
          <p:nvPr/>
        </p:nvSpPr>
        <p:spPr>
          <a:xfrm rot="10800000">
            <a:off x="4282749" y="2951217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Arrow 133"/>
          <p:cNvSpPr/>
          <p:nvPr/>
        </p:nvSpPr>
        <p:spPr>
          <a:xfrm>
            <a:off x="645435" y="2043998"/>
            <a:ext cx="1048340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ight Arrow 134"/>
          <p:cNvSpPr/>
          <p:nvPr/>
        </p:nvSpPr>
        <p:spPr>
          <a:xfrm rot="10800000">
            <a:off x="4025278" y="2037333"/>
            <a:ext cx="1057638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Straight Connector 144"/>
          <p:cNvCxnSpPr>
            <a:stCxn id="83" idx="2"/>
            <a:endCxn id="121" idx="2"/>
          </p:cNvCxnSpPr>
          <p:nvPr/>
        </p:nvCxnSpPr>
        <p:spPr>
          <a:xfrm flipV="1">
            <a:off x="1529504" y="1686310"/>
            <a:ext cx="0" cy="39124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 flipV="1">
            <a:off x="1862990" y="1721216"/>
            <a:ext cx="24213" cy="3838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102" idx="2"/>
          </p:cNvCxnSpPr>
          <p:nvPr/>
        </p:nvCxnSpPr>
        <p:spPr>
          <a:xfrm flipH="1">
            <a:off x="2882396" y="500198"/>
            <a:ext cx="9085" cy="5059643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ular Callout 155"/>
          <p:cNvSpPr/>
          <p:nvPr/>
        </p:nvSpPr>
        <p:spPr>
          <a:xfrm>
            <a:off x="4634217" y="686085"/>
            <a:ext cx="591671" cy="367490"/>
          </a:xfrm>
          <a:prstGeom prst="wedgeRectCallout">
            <a:avLst>
              <a:gd name="adj1" fmla="val 97411"/>
              <a:gd name="adj2" fmla="val 2286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dh</a:t>
            </a:r>
          </a:p>
        </p:txBody>
      </p:sp>
      <p:cxnSp>
        <p:nvCxnSpPr>
          <p:cNvPr id="157" name="Straight Connector 156"/>
          <p:cNvCxnSpPr/>
          <p:nvPr/>
        </p:nvCxnSpPr>
        <p:spPr>
          <a:xfrm>
            <a:off x="2876423" y="2810100"/>
            <a:ext cx="2818698" cy="4354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305443" y="2098826"/>
            <a:ext cx="672072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S(r0)</a:t>
            </a:r>
          </a:p>
        </p:txBody>
      </p:sp>
      <p:sp>
        <p:nvSpPr>
          <p:cNvPr id="163" name="Rectangular Callout 162"/>
          <p:cNvSpPr/>
          <p:nvPr/>
        </p:nvSpPr>
        <p:spPr>
          <a:xfrm>
            <a:off x="4424068" y="5635302"/>
            <a:ext cx="591671" cy="367490"/>
          </a:xfrm>
          <a:prstGeom prst="wedgeRectCallout">
            <a:avLst>
              <a:gd name="adj1" fmla="val -112430"/>
              <a:gd name="adj2" fmla="val 538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dr</a:t>
            </a:r>
            <a:endParaRPr lang="en-US" dirty="0"/>
          </a:p>
        </p:txBody>
      </p:sp>
      <p:cxnSp>
        <p:nvCxnSpPr>
          <p:cNvPr id="176" name="Straight Connector 175"/>
          <p:cNvCxnSpPr/>
          <p:nvPr/>
        </p:nvCxnSpPr>
        <p:spPr>
          <a:xfrm flipH="1" flipV="1">
            <a:off x="411697" y="771383"/>
            <a:ext cx="6550" cy="5410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flipV="1">
            <a:off x="399427" y="921124"/>
            <a:ext cx="2473499" cy="459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1292407" y="675473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cxnSp>
        <p:nvCxnSpPr>
          <p:cNvPr id="209" name="Straight Connector 208"/>
          <p:cNvCxnSpPr/>
          <p:nvPr/>
        </p:nvCxnSpPr>
        <p:spPr>
          <a:xfrm>
            <a:off x="5520589" y="1795425"/>
            <a:ext cx="0" cy="185404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5819039" y="1478704"/>
            <a:ext cx="0" cy="321146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Rectangular Callout 211"/>
          <p:cNvSpPr/>
          <p:nvPr/>
        </p:nvSpPr>
        <p:spPr>
          <a:xfrm>
            <a:off x="5358433" y="715299"/>
            <a:ext cx="539448" cy="367490"/>
          </a:xfrm>
          <a:prstGeom prst="wedgeRectCallout">
            <a:avLst>
              <a:gd name="adj1" fmla="val 34614"/>
              <a:gd name="adj2" fmla="val 197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S(r)</a:t>
            </a:r>
          </a:p>
        </p:txBody>
      </p:sp>
      <p:cxnSp>
        <p:nvCxnSpPr>
          <p:cNvPr id="213" name="Straight Connector 212"/>
          <p:cNvCxnSpPr/>
          <p:nvPr/>
        </p:nvCxnSpPr>
        <p:spPr>
          <a:xfrm flipH="1">
            <a:off x="2892743" y="5449251"/>
            <a:ext cx="2340" cy="869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3079771" y="5461549"/>
            <a:ext cx="2340" cy="869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 flipV="1">
            <a:off x="3086623" y="6050000"/>
            <a:ext cx="787713" cy="15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>
            <a:off x="2865693" y="6063637"/>
            <a:ext cx="224695" cy="4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ular Callout 216"/>
          <p:cNvSpPr/>
          <p:nvPr/>
        </p:nvSpPr>
        <p:spPr>
          <a:xfrm>
            <a:off x="1040913" y="5780984"/>
            <a:ext cx="591671" cy="367490"/>
          </a:xfrm>
          <a:prstGeom prst="wedgeRectCallout">
            <a:avLst>
              <a:gd name="adj1" fmla="val 265399"/>
              <a:gd name="adj2" fmla="val 309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r0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373564" y="5983872"/>
            <a:ext cx="27069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5416764" y="5609240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2680088" y="2313008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</a:t>
            </a:r>
          </a:p>
        </p:txBody>
      </p:sp>
      <p:cxnSp>
        <p:nvCxnSpPr>
          <p:cNvPr id="143" name="Straight Connector 142"/>
          <p:cNvCxnSpPr/>
          <p:nvPr/>
        </p:nvCxnSpPr>
        <p:spPr>
          <a:xfrm flipV="1">
            <a:off x="257952" y="1481647"/>
            <a:ext cx="6439" cy="4088512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110632" y="3179908"/>
            <a:ext cx="304657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91941" y="6284234"/>
            <a:ext cx="1160141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PUŢ  PERFECT ÎN ACVIFER CU NIVEL LIBER , FARA DINAMICA INITIALA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21476" y="1864296"/>
                <a:ext cx="3474896" cy="81804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476" y="1864296"/>
                <a:ext cx="3474896" cy="8180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17792" y="3315639"/>
                <a:ext cx="4671472" cy="64139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/>
                  <a:t>Q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limLoc m:val="undOvr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p>
                      <m:e>
                        <m:f>
                          <m:f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𝑑𝑟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nary>
                    <m:r>
                      <a:rPr lang="en-US" sz="28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sz="28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limLoc m:val="undOvr"/>
                        <m:ctrlPr>
                          <a:rPr lang="el-G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𝑑h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792" y="3315639"/>
                <a:ext cx="4671472" cy="641394"/>
              </a:xfrm>
              <a:prstGeom prst="rect">
                <a:avLst/>
              </a:prstGeom>
              <a:blipFill rotWithShape="0">
                <a:blip r:embed="rId4"/>
                <a:stretch>
                  <a:fillRect l="-4569" t="-952" b="-1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9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728001"/>
              </p:ext>
            </p:extLst>
          </p:nvPr>
        </p:nvGraphicFramePr>
        <p:xfrm>
          <a:off x="7354468" y="4904152"/>
          <a:ext cx="38608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5" imgW="1968480" imgH="431640" progId="Equation.3">
                  <p:embed/>
                </p:oleObj>
              </mc:Choice>
              <mc:Fallback>
                <p:oleObj name="Equation" r:id="rId5" imgW="1968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54468" y="4904152"/>
                        <a:ext cx="3860800" cy="8572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34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6" grpId="0" animBg="1"/>
      <p:bldP spid="4" grpId="0" animBg="1"/>
      <p:bldP spid="148" grpId="0" animBg="1"/>
      <p:bldP spid="2" grpId="0"/>
      <p:bldP spid="80" grpId="0" animBg="1"/>
      <p:bldP spid="83" grpId="0" animBg="1"/>
      <p:bldP spid="84" grpId="0" animBg="1"/>
      <p:bldP spid="90" grpId="0" animBg="1"/>
      <p:bldP spid="95" grpId="0" animBg="1"/>
      <p:bldP spid="101" grpId="0" animBg="1"/>
      <p:bldP spid="102" grpId="0" animBg="1"/>
      <p:bldP spid="108" grpId="0" animBg="1"/>
      <p:bldP spid="121" grpId="0" animBg="1"/>
      <p:bldP spid="109" grpId="0" animBg="1"/>
      <p:bldP spid="127" grpId="0" animBg="1"/>
      <p:bldP spid="129" grpId="0" animBg="1"/>
      <p:bldP spid="130" grpId="0" animBg="1"/>
      <p:bldP spid="134" grpId="0" animBg="1"/>
      <p:bldP spid="135" grpId="0" animBg="1"/>
      <p:bldP spid="156" grpId="0" animBg="1"/>
      <p:bldP spid="161" grpId="0" animBg="1"/>
      <p:bldP spid="163" grpId="0" animBg="1"/>
      <p:bldP spid="178" grpId="0" animBg="1"/>
      <p:bldP spid="212" grpId="0" animBg="1"/>
      <p:bldP spid="217" grpId="0" animBg="1"/>
      <p:bldP spid="218" grpId="0" animBg="1"/>
      <p:bldP spid="219" grpId="0" animBg="1"/>
      <p:bldP spid="140" grpId="0" animBg="1"/>
      <p:bldP spid="147" grpId="0" animBg="1"/>
      <p:bldP spid="138" grpId="0"/>
      <p:bldP spid="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717737" y="2030769"/>
            <a:ext cx="5706888" cy="1200329"/>
          </a:xfrm>
          <a:prstGeom prst="rect">
            <a:avLst/>
          </a:prstGeom>
          <a:noFill/>
          <a:ln w="349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sz="3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JACOB:</a:t>
            </a:r>
          </a:p>
          <a:p>
            <a:pPr algn="ctr"/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s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/>
              <a:t>= f(</a:t>
            </a:r>
            <a:r>
              <a:rPr lang="en-US" sz="3600" b="1" dirty="0" err="1">
                <a:solidFill>
                  <a:srgbClr val="0070C0"/>
                </a:solidFill>
              </a:rPr>
              <a:t>K,a</a:t>
            </a:r>
            <a:r>
              <a:rPr lang="en-US" sz="3600" b="1" dirty="0">
                <a:solidFill>
                  <a:srgbClr val="0070C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t,r,Q,R</a:t>
            </a:r>
            <a:r>
              <a:rPr lang="en-US" sz="3600" b="1" dirty="0"/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2422" y="1354707"/>
            <a:ext cx="4364513" cy="2802252"/>
          </a:xfrm>
          <a:prstGeom prst="rect">
            <a:avLst/>
          </a:prstGeom>
          <a:pattFill prst="zigZ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2421" y="2359800"/>
            <a:ext cx="4327482" cy="261570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9454" y="4975706"/>
            <a:ext cx="4327483" cy="127044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514170" y="1318418"/>
            <a:ext cx="1560879" cy="4657066"/>
          </a:xfrm>
          <a:custGeom>
            <a:avLst/>
            <a:gdLst>
              <a:gd name="connsiteX0" fmla="*/ 50422 w 834193"/>
              <a:gd name="connsiteY0" fmla="*/ 30181 h 3165266"/>
              <a:gd name="connsiteX1" fmla="*/ 50422 w 834193"/>
              <a:gd name="connsiteY1" fmla="*/ 30181 h 3165266"/>
              <a:gd name="connsiteX2" fmla="*/ 30325 w 834193"/>
              <a:gd name="connsiteY2" fmla="*/ 170858 h 3165266"/>
              <a:gd name="connsiteX3" fmla="*/ 10228 w 834193"/>
              <a:gd name="connsiteY3" fmla="*/ 201003 h 3165266"/>
              <a:gd name="connsiteX4" fmla="*/ 180 w 834193"/>
              <a:gd name="connsiteY4" fmla="*/ 231148 h 3165266"/>
              <a:gd name="connsiteX5" fmla="*/ 20277 w 834193"/>
              <a:gd name="connsiteY5" fmla="*/ 271341 h 3165266"/>
              <a:gd name="connsiteX6" fmla="*/ 50422 w 834193"/>
              <a:gd name="connsiteY6" fmla="*/ 371825 h 3165266"/>
              <a:gd name="connsiteX7" fmla="*/ 70518 w 834193"/>
              <a:gd name="connsiteY7" fmla="*/ 432115 h 3165266"/>
              <a:gd name="connsiteX8" fmla="*/ 60470 w 834193"/>
              <a:gd name="connsiteY8" fmla="*/ 512502 h 3165266"/>
              <a:gd name="connsiteX9" fmla="*/ 40373 w 834193"/>
              <a:gd name="connsiteY9" fmla="*/ 542647 h 3165266"/>
              <a:gd name="connsiteX10" fmla="*/ 30325 w 834193"/>
              <a:gd name="connsiteY10" fmla="*/ 572792 h 3165266"/>
              <a:gd name="connsiteX11" fmla="*/ 60470 w 834193"/>
              <a:gd name="connsiteY11" fmla="*/ 703420 h 3165266"/>
              <a:gd name="connsiteX12" fmla="*/ 80567 w 834193"/>
              <a:gd name="connsiteY12" fmla="*/ 733565 h 3165266"/>
              <a:gd name="connsiteX13" fmla="*/ 80567 w 834193"/>
              <a:gd name="connsiteY13" fmla="*/ 834049 h 3165266"/>
              <a:gd name="connsiteX14" fmla="*/ 100663 w 834193"/>
              <a:gd name="connsiteY14" fmla="*/ 994822 h 3165266"/>
              <a:gd name="connsiteX15" fmla="*/ 90615 w 834193"/>
              <a:gd name="connsiteY15" fmla="*/ 1065161 h 3165266"/>
              <a:gd name="connsiteX16" fmla="*/ 60470 w 834193"/>
              <a:gd name="connsiteY16" fmla="*/ 1085258 h 3165266"/>
              <a:gd name="connsiteX17" fmla="*/ 40373 w 834193"/>
              <a:gd name="connsiteY17" fmla="*/ 1115403 h 3165266"/>
              <a:gd name="connsiteX18" fmla="*/ 70518 w 834193"/>
              <a:gd name="connsiteY18" fmla="*/ 1205838 h 3165266"/>
              <a:gd name="connsiteX19" fmla="*/ 80567 w 834193"/>
              <a:gd name="connsiteY19" fmla="*/ 1235983 h 3165266"/>
              <a:gd name="connsiteX20" fmla="*/ 90615 w 834193"/>
              <a:gd name="connsiteY20" fmla="*/ 1266128 h 3165266"/>
              <a:gd name="connsiteX21" fmla="*/ 80567 w 834193"/>
              <a:gd name="connsiteY21" fmla="*/ 1356563 h 3165266"/>
              <a:gd name="connsiteX22" fmla="*/ 70518 w 834193"/>
              <a:gd name="connsiteY22" fmla="*/ 1396757 h 3165266"/>
              <a:gd name="connsiteX23" fmla="*/ 80567 w 834193"/>
              <a:gd name="connsiteY23" fmla="*/ 1507288 h 3165266"/>
              <a:gd name="connsiteX24" fmla="*/ 70518 w 834193"/>
              <a:gd name="connsiteY24" fmla="*/ 1637917 h 3165266"/>
              <a:gd name="connsiteX25" fmla="*/ 60470 w 834193"/>
              <a:gd name="connsiteY25" fmla="*/ 1678110 h 3165266"/>
              <a:gd name="connsiteX26" fmla="*/ 70518 w 834193"/>
              <a:gd name="connsiteY26" fmla="*/ 1768546 h 3165266"/>
              <a:gd name="connsiteX27" fmla="*/ 80567 w 834193"/>
              <a:gd name="connsiteY27" fmla="*/ 1798691 h 3165266"/>
              <a:gd name="connsiteX28" fmla="*/ 90615 w 834193"/>
              <a:gd name="connsiteY28" fmla="*/ 1838884 h 3165266"/>
              <a:gd name="connsiteX29" fmla="*/ 110712 w 834193"/>
              <a:gd name="connsiteY29" fmla="*/ 1899174 h 3165266"/>
              <a:gd name="connsiteX30" fmla="*/ 80567 w 834193"/>
              <a:gd name="connsiteY30" fmla="*/ 2170480 h 3165266"/>
              <a:gd name="connsiteX31" fmla="*/ 110712 w 834193"/>
              <a:gd name="connsiteY31" fmla="*/ 2260915 h 3165266"/>
              <a:gd name="connsiteX32" fmla="*/ 120760 w 834193"/>
              <a:gd name="connsiteY32" fmla="*/ 2291060 h 3165266"/>
              <a:gd name="connsiteX33" fmla="*/ 110712 w 834193"/>
              <a:gd name="connsiteY33" fmla="*/ 2351350 h 3165266"/>
              <a:gd name="connsiteX34" fmla="*/ 100663 w 834193"/>
              <a:gd name="connsiteY34" fmla="*/ 2381495 h 3165266"/>
              <a:gd name="connsiteX35" fmla="*/ 120760 w 834193"/>
              <a:gd name="connsiteY35" fmla="*/ 2522172 h 3165266"/>
              <a:gd name="connsiteX36" fmla="*/ 130809 w 834193"/>
              <a:gd name="connsiteY36" fmla="*/ 2552317 h 3165266"/>
              <a:gd name="connsiteX37" fmla="*/ 120760 w 834193"/>
              <a:gd name="connsiteY37" fmla="*/ 2622655 h 3165266"/>
              <a:gd name="connsiteX38" fmla="*/ 110712 w 834193"/>
              <a:gd name="connsiteY38" fmla="*/ 2652800 h 3165266"/>
              <a:gd name="connsiteX39" fmla="*/ 100663 w 834193"/>
              <a:gd name="connsiteY39" fmla="*/ 2713091 h 3165266"/>
              <a:gd name="connsiteX40" fmla="*/ 110712 w 834193"/>
              <a:gd name="connsiteY40" fmla="*/ 2813574 h 3165266"/>
              <a:gd name="connsiteX41" fmla="*/ 120760 w 834193"/>
              <a:gd name="connsiteY41" fmla="*/ 2853767 h 3165266"/>
              <a:gd name="connsiteX42" fmla="*/ 130809 w 834193"/>
              <a:gd name="connsiteY42" fmla="*/ 3104976 h 3165266"/>
              <a:gd name="connsiteX43" fmla="*/ 311679 w 834193"/>
              <a:gd name="connsiteY43" fmla="*/ 3115025 h 3165266"/>
              <a:gd name="connsiteX44" fmla="*/ 402114 w 834193"/>
              <a:gd name="connsiteY44" fmla="*/ 3145170 h 3165266"/>
              <a:gd name="connsiteX45" fmla="*/ 432259 w 834193"/>
              <a:gd name="connsiteY45" fmla="*/ 3155218 h 3165266"/>
              <a:gd name="connsiteX46" fmla="*/ 462404 w 834193"/>
              <a:gd name="connsiteY46" fmla="*/ 3165266 h 3165266"/>
              <a:gd name="connsiteX47" fmla="*/ 542791 w 834193"/>
              <a:gd name="connsiteY47" fmla="*/ 3155218 h 3165266"/>
              <a:gd name="connsiteX48" fmla="*/ 603081 w 834193"/>
              <a:gd name="connsiteY48" fmla="*/ 3135121 h 3165266"/>
              <a:gd name="connsiteX49" fmla="*/ 743758 w 834193"/>
              <a:gd name="connsiteY49" fmla="*/ 3115025 h 3165266"/>
              <a:gd name="connsiteX50" fmla="*/ 753806 w 834193"/>
              <a:gd name="connsiteY50" fmla="*/ 2954251 h 3165266"/>
              <a:gd name="connsiteX51" fmla="*/ 773903 w 834193"/>
              <a:gd name="connsiteY51" fmla="*/ 2893961 h 3165266"/>
              <a:gd name="connsiteX52" fmla="*/ 783951 w 834193"/>
              <a:gd name="connsiteY52" fmla="*/ 2843719 h 3165266"/>
              <a:gd name="connsiteX53" fmla="*/ 804048 w 834193"/>
              <a:gd name="connsiteY53" fmla="*/ 2723139 h 3165266"/>
              <a:gd name="connsiteX54" fmla="*/ 814096 w 834193"/>
              <a:gd name="connsiteY54" fmla="*/ 2662849 h 3165266"/>
              <a:gd name="connsiteX55" fmla="*/ 834193 w 834193"/>
              <a:gd name="connsiteY55" fmla="*/ 2532220 h 3165266"/>
              <a:gd name="connsiteX56" fmla="*/ 824145 w 834193"/>
              <a:gd name="connsiteY56" fmla="*/ 2200625 h 3165266"/>
              <a:gd name="connsiteX57" fmla="*/ 794000 w 834193"/>
              <a:gd name="connsiteY57" fmla="*/ 2100141 h 3165266"/>
              <a:gd name="connsiteX58" fmla="*/ 773903 w 834193"/>
              <a:gd name="connsiteY58" fmla="*/ 2029803 h 3165266"/>
              <a:gd name="connsiteX59" fmla="*/ 763855 w 834193"/>
              <a:gd name="connsiteY59" fmla="*/ 1848932 h 3165266"/>
              <a:gd name="connsiteX60" fmla="*/ 753806 w 834193"/>
              <a:gd name="connsiteY60" fmla="*/ 1808739 h 3165266"/>
              <a:gd name="connsiteX61" fmla="*/ 743758 w 834193"/>
              <a:gd name="connsiteY61" fmla="*/ 1637917 h 3165266"/>
              <a:gd name="connsiteX62" fmla="*/ 723661 w 834193"/>
              <a:gd name="connsiteY62" fmla="*/ 1316370 h 3165266"/>
              <a:gd name="connsiteX63" fmla="*/ 733710 w 834193"/>
              <a:gd name="connsiteY63" fmla="*/ 763710 h 3165266"/>
              <a:gd name="connsiteX64" fmla="*/ 743758 w 834193"/>
              <a:gd name="connsiteY64" fmla="*/ 683324 h 3165266"/>
              <a:gd name="connsiteX65" fmla="*/ 753806 w 834193"/>
              <a:gd name="connsiteY65" fmla="*/ 562743 h 3165266"/>
              <a:gd name="connsiteX66" fmla="*/ 773903 w 834193"/>
              <a:gd name="connsiteY66" fmla="*/ 482357 h 3165266"/>
              <a:gd name="connsiteX67" fmla="*/ 763855 w 834193"/>
              <a:gd name="connsiteY67" fmla="*/ 231148 h 3165266"/>
              <a:gd name="connsiteX68" fmla="*/ 753806 w 834193"/>
              <a:gd name="connsiteY68" fmla="*/ 170858 h 3165266"/>
              <a:gd name="connsiteX69" fmla="*/ 733710 w 834193"/>
              <a:gd name="connsiteY69" fmla="*/ 110567 h 3165266"/>
              <a:gd name="connsiteX70" fmla="*/ 743758 w 834193"/>
              <a:gd name="connsiteY70" fmla="*/ 30181 h 3165266"/>
              <a:gd name="connsiteX71" fmla="*/ 713613 w 834193"/>
              <a:gd name="connsiteY71" fmla="*/ 10084 h 3165266"/>
              <a:gd name="connsiteX72" fmla="*/ 613129 w 834193"/>
              <a:gd name="connsiteY72" fmla="*/ 36 h 3165266"/>
              <a:gd name="connsiteX73" fmla="*/ 552839 w 834193"/>
              <a:gd name="connsiteY73" fmla="*/ 10084 h 3165266"/>
              <a:gd name="connsiteX74" fmla="*/ 482501 w 834193"/>
              <a:gd name="connsiteY74" fmla="*/ 30181 h 3165266"/>
              <a:gd name="connsiteX75" fmla="*/ 442307 w 834193"/>
              <a:gd name="connsiteY75" fmla="*/ 40229 h 3165266"/>
              <a:gd name="connsiteX76" fmla="*/ 140857 w 834193"/>
              <a:gd name="connsiteY76" fmla="*/ 30181 h 3165266"/>
              <a:gd name="connsiteX77" fmla="*/ 80567 w 834193"/>
              <a:gd name="connsiteY77" fmla="*/ 36 h 3165266"/>
              <a:gd name="connsiteX78" fmla="*/ 50422 w 834193"/>
              <a:gd name="connsiteY78" fmla="*/ 30181 h 31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834193" h="3165266">
                <a:moveTo>
                  <a:pt x="50422" y="30181"/>
                </a:moveTo>
                <a:lnTo>
                  <a:pt x="50422" y="30181"/>
                </a:lnTo>
                <a:cubicBezTo>
                  <a:pt x="48955" y="43387"/>
                  <a:pt x="40427" y="143920"/>
                  <a:pt x="30325" y="170858"/>
                </a:cubicBezTo>
                <a:cubicBezTo>
                  <a:pt x="26085" y="182166"/>
                  <a:pt x="16927" y="190955"/>
                  <a:pt x="10228" y="201003"/>
                </a:cubicBezTo>
                <a:cubicBezTo>
                  <a:pt x="6879" y="211051"/>
                  <a:pt x="-1318" y="220663"/>
                  <a:pt x="180" y="231148"/>
                </a:cubicBezTo>
                <a:cubicBezTo>
                  <a:pt x="2299" y="245977"/>
                  <a:pt x="14714" y="257433"/>
                  <a:pt x="20277" y="271341"/>
                </a:cubicBezTo>
                <a:cubicBezTo>
                  <a:pt x="48690" y="342373"/>
                  <a:pt x="32660" y="312618"/>
                  <a:pt x="50422" y="371825"/>
                </a:cubicBezTo>
                <a:cubicBezTo>
                  <a:pt x="56509" y="392115"/>
                  <a:pt x="70518" y="432115"/>
                  <a:pt x="70518" y="432115"/>
                </a:cubicBezTo>
                <a:cubicBezTo>
                  <a:pt x="67169" y="458911"/>
                  <a:pt x="67575" y="486449"/>
                  <a:pt x="60470" y="512502"/>
                </a:cubicBezTo>
                <a:cubicBezTo>
                  <a:pt x="57292" y="524153"/>
                  <a:pt x="45774" y="531845"/>
                  <a:pt x="40373" y="542647"/>
                </a:cubicBezTo>
                <a:cubicBezTo>
                  <a:pt x="35636" y="552121"/>
                  <a:pt x="33674" y="562744"/>
                  <a:pt x="30325" y="572792"/>
                </a:cubicBezTo>
                <a:cubicBezTo>
                  <a:pt x="34958" y="605221"/>
                  <a:pt x="40407" y="673325"/>
                  <a:pt x="60470" y="703420"/>
                </a:cubicBezTo>
                <a:lnTo>
                  <a:pt x="80567" y="733565"/>
                </a:lnTo>
                <a:cubicBezTo>
                  <a:pt x="103268" y="801670"/>
                  <a:pt x="80567" y="718586"/>
                  <a:pt x="80567" y="834049"/>
                </a:cubicBezTo>
                <a:cubicBezTo>
                  <a:pt x="80567" y="942656"/>
                  <a:pt x="79439" y="931149"/>
                  <a:pt x="100663" y="994822"/>
                </a:cubicBezTo>
                <a:cubicBezTo>
                  <a:pt x="97314" y="1018268"/>
                  <a:pt x="100234" y="1043518"/>
                  <a:pt x="90615" y="1065161"/>
                </a:cubicBezTo>
                <a:cubicBezTo>
                  <a:pt x="85710" y="1076197"/>
                  <a:pt x="69009" y="1076719"/>
                  <a:pt x="60470" y="1085258"/>
                </a:cubicBezTo>
                <a:cubicBezTo>
                  <a:pt x="51931" y="1093797"/>
                  <a:pt x="47072" y="1105355"/>
                  <a:pt x="40373" y="1115403"/>
                </a:cubicBezTo>
                <a:lnTo>
                  <a:pt x="70518" y="1205838"/>
                </a:lnTo>
                <a:lnTo>
                  <a:pt x="80567" y="1235983"/>
                </a:lnTo>
                <a:lnTo>
                  <a:pt x="90615" y="1266128"/>
                </a:lnTo>
                <a:cubicBezTo>
                  <a:pt x="87266" y="1296273"/>
                  <a:pt x="85179" y="1326585"/>
                  <a:pt x="80567" y="1356563"/>
                </a:cubicBezTo>
                <a:cubicBezTo>
                  <a:pt x="78467" y="1370213"/>
                  <a:pt x="70518" y="1382947"/>
                  <a:pt x="70518" y="1396757"/>
                </a:cubicBezTo>
                <a:cubicBezTo>
                  <a:pt x="70518" y="1433753"/>
                  <a:pt x="77217" y="1470444"/>
                  <a:pt x="80567" y="1507288"/>
                </a:cubicBezTo>
                <a:cubicBezTo>
                  <a:pt x="77217" y="1550831"/>
                  <a:pt x="75621" y="1594544"/>
                  <a:pt x="70518" y="1637917"/>
                </a:cubicBezTo>
                <a:cubicBezTo>
                  <a:pt x="68904" y="1651632"/>
                  <a:pt x="60470" y="1664300"/>
                  <a:pt x="60470" y="1678110"/>
                </a:cubicBezTo>
                <a:cubicBezTo>
                  <a:pt x="60470" y="1708441"/>
                  <a:pt x="65532" y="1738628"/>
                  <a:pt x="70518" y="1768546"/>
                </a:cubicBezTo>
                <a:cubicBezTo>
                  <a:pt x="72259" y="1778994"/>
                  <a:pt x="77657" y="1788507"/>
                  <a:pt x="80567" y="1798691"/>
                </a:cubicBezTo>
                <a:cubicBezTo>
                  <a:pt x="84361" y="1811970"/>
                  <a:pt x="86647" y="1825656"/>
                  <a:pt x="90615" y="1838884"/>
                </a:cubicBezTo>
                <a:cubicBezTo>
                  <a:pt x="96702" y="1859174"/>
                  <a:pt x="110712" y="1899174"/>
                  <a:pt x="110712" y="1899174"/>
                </a:cubicBezTo>
                <a:cubicBezTo>
                  <a:pt x="35846" y="2011472"/>
                  <a:pt x="56573" y="1954532"/>
                  <a:pt x="80567" y="2170480"/>
                </a:cubicBezTo>
                <a:cubicBezTo>
                  <a:pt x="80568" y="2170493"/>
                  <a:pt x="105686" y="2245837"/>
                  <a:pt x="110712" y="2260915"/>
                </a:cubicBezTo>
                <a:lnTo>
                  <a:pt x="120760" y="2291060"/>
                </a:lnTo>
                <a:cubicBezTo>
                  <a:pt x="117411" y="2311157"/>
                  <a:pt x="115132" y="2331461"/>
                  <a:pt x="110712" y="2351350"/>
                </a:cubicBezTo>
                <a:cubicBezTo>
                  <a:pt x="108414" y="2361690"/>
                  <a:pt x="100663" y="2370903"/>
                  <a:pt x="100663" y="2381495"/>
                </a:cubicBezTo>
                <a:cubicBezTo>
                  <a:pt x="100663" y="2433534"/>
                  <a:pt x="107235" y="2474835"/>
                  <a:pt x="120760" y="2522172"/>
                </a:cubicBezTo>
                <a:cubicBezTo>
                  <a:pt x="123670" y="2532356"/>
                  <a:pt x="127459" y="2542269"/>
                  <a:pt x="130809" y="2552317"/>
                </a:cubicBezTo>
                <a:cubicBezTo>
                  <a:pt x="127459" y="2575763"/>
                  <a:pt x="125405" y="2599431"/>
                  <a:pt x="120760" y="2622655"/>
                </a:cubicBezTo>
                <a:cubicBezTo>
                  <a:pt x="118683" y="2633041"/>
                  <a:pt x="113010" y="2642460"/>
                  <a:pt x="110712" y="2652800"/>
                </a:cubicBezTo>
                <a:cubicBezTo>
                  <a:pt x="106292" y="2672689"/>
                  <a:pt x="104013" y="2692994"/>
                  <a:pt x="100663" y="2713091"/>
                </a:cubicBezTo>
                <a:cubicBezTo>
                  <a:pt x="104013" y="2746585"/>
                  <a:pt x="105951" y="2780251"/>
                  <a:pt x="110712" y="2813574"/>
                </a:cubicBezTo>
                <a:cubicBezTo>
                  <a:pt x="112665" y="2827245"/>
                  <a:pt x="119810" y="2839990"/>
                  <a:pt x="120760" y="2853767"/>
                </a:cubicBezTo>
                <a:cubicBezTo>
                  <a:pt x="126526" y="2937372"/>
                  <a:pt x="81364" y="3037314"/>
                  <a:pt x="130809" y="3104976"/>
                </a:cubicBezTo>
                <a:cubicBezTo>
                  <a:pt x="166436" y="3153729"/>
                  <a:pt x="251389" y="3111675"/>
                  <a:pt x="311679" y="3115025"/>
                </a:cubicBezTo>
                <a:lnTo>
                  <a:pt x="402114" y="3145170"/>
                </a:lnTo>
                <a:lnTo>
                  <a:pt x="432259" y="3155218"/>
                </a:lnTo>
                <a:lnTo>
                  <a:pt x="462404" y="3165266"/>
                </a:lnTo>
                <a:cubicBezTo>
                  <a:pt x="489200" y="3161917"/>
                  <a:pt x="516386" y="3160876"/>
                  <a:pt x="542791" y="3155218"/>
                </a:cubicBezTo>
                <a:cubicBezTo>
                  <a:pt x="563505" y="3150779"/>
                  <a:pt x="582185" y="3138603"/>
                  <a:pt x="603081" y="3135121"/>
                </a:cubicBezTo>
                <a:cubicBezTo>
                  <a:pt x="690008" y="3120634"/>
                  <a:pt x="643154" y="3127600"/>
                  <a:pt x="743758" y="3115025"/>
                </a:cubicBezTo>
                <a:cubicBezTo>
                  <a:pt x="747107" y="3061434"/>
                  <a:pt x="746551" y="3007455"/>
                  <a:pt x="753806" y="2954251"/>
                </a:cubicBezTo>
                <a:cubicBezTo>
                  <a:pt x="756668" y="2933261"/>
                  <a:pt x="769749" y="2914733"/>
                  <a:pt x="773903" y="2893961"/>
                </a:cubicBezTo>
                <a:cubicBezTo>
                  <a:pt x="777252" y="2877214"/>
                  <a:pt x="780983" y="2860538"/>
                  <a:pt x="783951" y="2843719"/>
                </a:cubicBezTo>
                <a:cubicBezTo>
                  <a:pt x="791032" y="2803591"/>
                  <a:pt x="797349" y="2763332"/>
                  <a:pt x="804048" y="2723139"/>
                </a:cubicBezTo>
                <a:cubicBezTo>
                  <a:pt x="807397" y="2703042"/>
                  <a:pt x="811215" y="2683018"/>
                  <a:pt x="814096" y="2662849"/>
                </a:cubicBezTo>
                <a:cubicBezTo>
                  <a:pt x="827026" y="2572341"/>
                  <a:pt x="820251" y="2615872"/>
                  <a:pt x="834193" y="2532220"/>
                </a:cubicBezTo>
                <a:cubicBezTo>
                  <a:pt x="830844" y="2421688"/>
                  <a:pt x="830114" y="2311046"/>
                  <a:pt x="824145" y="2200625"/>
                </a:cubicBezTo>
                <a:cubicBezTo>
                  <a:pt x="823045" y="2180284"/>
                  <a:pt x="796854" y="2111558"/>
                  <a:pt x="794000" y="2100141"/>
                </a:cubicBezTo>
                <a:cubicBezTo>
                  <a:pt x="781382" y="2049672"/>
                  <a:pt x="788318" y="2073049"/>
                  <a:pt x="773903" y="2029803"/>
                </a:cubicBezTo>
                <a:cubicBezTo>
                  <a:pt x="770554" y="1969513"/>
                  <a:pt x="769322" y="1909067"/>
                  <a:pt x="763855" y="1848932"/>
                </a:cubicBezTo>
                <a:cubicBezTo>
                  <a:pt x="762605" y="1835179"/>
                  <a:pt x="755115" y="1822487"/>
                  <a:pt x="753806" y="1808739"/>
                </a:cubicBezTo>
                <a:cubicBezTo>
                  <a:pt x="748398" y="1751957"/>
                  <a:pt x="747682" y="1694821"/>
                  <a:pt x="743758" y="1637917"/>
                </a:cubicBezTo>
                <a:cubicBezTo>
                  <a:pt x="721038" y="1308472"/>
                  <a:pt x="747534" y="1793803"/>
                  <a:pt x="723661" y="1316370"/>
                </a:cubicBezTo>
                <a:cubicBezTo>
                  <a:pt x="727011" y="1132150"/>
                  <a:pt x="727864" y="947868"/>
                  <a:pt x="733710" y="763710"/>
                </a:cubicBezTo>
                <a:cubicBezTo>
                  <a:pt x="734567" y="736720"/>
                  <a:pt x="741071" y="710194"/>
                  <a:pt x="743758" y="683324"/>
                </a:cubicBezTo>
                <a:cubicBezTo>
                  <a:pt x="747771" y="643191"/>
                  <a:pt x="747823" y="602630"/>
                  <a:pt x="753806" y="562743"/>
                </a:cubicBezTo>
                <a:cubicBezTo>
                  <a:pt x="757903" y="535429"/>
                  <a:pt x="773903" y="482357"/>
                  <a:pt x="773903" y="482357"/>
                </a:cubicBezTo>
                <a:cubicBezTo>
                  <a:pt x="770554" y="398621"/>
                  <a:pt x="769251" y="314777"/>
                  <a:pt x="763855" y="231148"/>
                </a:cubicBezTo>
                <a:cubicBezTo>
                  <a:pt x="762543" y="210816"/>
                  <a:pt x="758747" y="190624"/>
                  <a:pt x="753806" y="170858"/>
                </a:cubicBezTo>
                <a:cubicBezTo>
                  <a:pt x="748668" y="150306"/>
                  <a:pt x="733710" y="110567"/>
                  <a:pt x="733710" y="110567"/>
                </a:cubicBezTo>
                <a:cubicBezTo>
                  <a:pt x="737059" y="83772"/>
                  <a:pt x="749054" y="56660"/>
                  <a:pt x="743758" y="30181"/>
                </a:cubicBezTo>
                <a:cubicBezTo>
                  <a:pt x="741390" y="18339"/>
                  <a:pt x="725380" y="12800"/>
                  <a:pt x="713613" y="10084"/>
                </a:cubicBezTo>
                <a:cubicBezTo>
                  <a:pt x="680813" y="2515"/>
                  <a:pt x="646624" y="3385"/>
                  <a:pt x="613129" y="36"/>
                </a:cubicBezTo>
                <a:cubicBezTo>
                  <a:pt x="593032" y="3385"/>
                  <a:pt x="572817" y="6088"/>
                  <a:pt x="552839" y="10084"/>
                </a:cubicBezTo>
                <a:cubicBezTo>
                  <a:pt x="500472" y="20557"/>
                  <a:pt x="527203" y="17409"/>
                  <a:pt x="482501" y="30181"/>
                </a:cubicBezTo>
                <a:cubicBezTo>
                  <a:pt x="469222" y="33975"/>
                  <a:pt x="455705" y="36880"/>
                  <a:pt x="442307" y="40229"/>
                </a:cubicBezTo>
                <a:cubicBezTo>
                  <a:pt x="341824" y="36880"/>
                  <a:pt x="241212" y="36263"/>
                  <a:pt x="140857" y="30181"/>
                </a:cubicBezTo>
                <a:cubicBezTo>
                  <a:pt x="83995" y="26735"/>
                  <a:pt x="136924" y="14125"/>
                  <a:pt x="80567" y="36"/>
                </a:cubicBezTo>
                <a:cubicBezTo>
                  <a:pt x="75972" y="-1113"/>
                  <a:pt x="55446" y="25157"/>
                  <a:pt x="50422" y="3018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721162" y="4939255"/>
            <a:ext cx="1485337" cy="1030069"/>
          </a:xfrm>
          <a:custGeom>
            <a:avLst/>
            <a:gdLst>
              <a:gd name="connsiteX0" fmla="*/ 10048 w 793820"/>
              <a:gd name="connsiteY0" fmla="*/ 10049 h 713433"/>
              <a:gd name="connsiteX1" fmla="*/ 683288 w 793820"/>
              <a:gd name="connsiteY1" fmla="*/ 0 h 713433"/>
              <a:gd name="connsiteX2" fmla="*/ 793820 w 793820"/>
              <a:gd name="connsiteY2" fmla="*/ 20097 h 713433"/>
              <a:gd name="connsiteX3" fmla="*/ 713433 w 793820"/>
              <a:gd name="connsiteY3" fmla="*/ 331596 h 713433"/>
              <a:gd name="connsiteX4" fmla="*/ 673239 w 793820"/>
              <a:gd name="connsiteY4" fmla="*/ 683288 h 713433"/>
              <a:gd name="connsiteX5" fmla="*/ 341644 w 793820"/>
              <a:gd name="connsiteY5" fmla="*/ 713433 h 713433"/>
              <a:gd name="connsiteX6" fmla="*/ 0 w 793820"/>
              <a:gd name="connsiteY6" fmla="*/ 643095 h 713433"/>
              <a:gd name="connsiteX7" fmla="*/ 0 w 793820"/>
              <a:gd name="connsiteY7" fmla="*/ 271306 h 713433"/>
              <a:gd name="connsiteX8" fmla="*/ 10048 w 793820"/>
              <a:gd name="connsiteY8" fmla="*/ 10049 h 71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3820" h="713433">
                <a:moveTo>
                  <a:pt x="10048" y="10049"/>
                </a:moveTo>
                <a:lnTo>
                  <a:pt x="683288" y="0"/>
                </a:lnTo>
                <a:lnTo>
                  <a:pt x="793820" y="20097"/>
                </a:lnTo>
                <a:lnTo>
                  <a:pt x="713433" y="331596"/>
                </a:lnTo>
                <a:lnTo>
                  <a:pt x="673239" y="683288"/>
                </a:lnTo>
                <a:lnTo>
                  <a:pt x="341644" y="713433"/>
                </a:lnTo>
                <a:lnTo>
                  <a:pt x="0" y="643095"/>
                </a:lnTo>
                <a:lnTo>
                  <a:pt x="0" y="271306"/>
                </a:lnTo>
                <a:lnTo>
                  <a:pt x="10048" y="10049"/>
                </a:lnTo>
                <a:close/>
              </a:path>
            </a:pathLst>
          </a:cu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514344" y="1326764"/>
            <a:ext cx="1447734" cy="1015560"/>
          </a:xfrm>
          <a:custGeom>
            <a:avLst/>
            <a:gdLst>
              <a:gd name="connsiteX0" fmla="*/ 90435 w 773723"/>
              <a:gd name="connsiteY0" fmla="*/ 10048 h 703385"/>
              <a:gd name="connsiteX1" fmla="*/ 733530 w 773723"/>
              <a:gd name="connsiteY1" fmla="*/ 0 h 703385"/>
              <a:gd name="connsiteX2" fmla="*/ 773723 w 773723"/>
              <a:gd name="connsiteY2" fmla="*/ 251209 h 703385"/>
              <a:gd name="connsiteX3" fmla="*/ 773723 w 773723"/>
              <a:gd name="connsiteY3" fmla="*/ 532563 h 703385"/>
              <a:gd name="connsiteX4" fmla="*/ 753626 w 773723"/>
              <a:gd name="connsiteY4" fmla="*/ 693336 h 703385"/>
              <a:gd name="connsiteX5" fmla="*/ 100483 w 773723"/>
              <a:gd name="connsiteY5" fmla="*/ 703385 h 703385"/>
              <a:gd name="connsiteX6" fmla="*/ 40193 w 773723"/>
              <a:gd name="connsiteY6" fmla="*/ 572756 h 703385"/>
              <a:gd name="connsiteX7" fmla="*/ 70338 w 773723"/>
              <a:gd name="connsiteY7" fmla="*/ 411982 h 703385"/>
              <a:gd name="connsiteX8" fmla="*/ 0 w 773723"/>
              <a:gd name="connsiteY8" fmla="*/ 241160 h 703385"/>
              <a:gd name="connsiteX9" fmla="*/ 90435 w 773723"/>
              <a:gd name="connsiteY9" fmla="*/ 10048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3723" h="703385">
                <a:moveTo>
                  <a:pt x="90435" y="10048"/>
                </a:moveTo>
                <a:lnTo>
                  <a:pt x="733530" y="0"/>
                </a:lnTo>
                <a:lnTo>
                  <a:pt x="773723" y="251209"/>
                </a:lnTo>
                <a:lnTo>
                  <a:pt x="773723" y="532563"/>
                </a:lnTo>
                <a:lnTo>
                  <a:pt x="753626" y="693336"/>
                </a:lnTo>
                <a:lnTo>
                  <a:pt x="100483" y="703385"/>
                </a:lnTo>
                <a:lnTo>
                  <a:pt x="40193" y="572756"/>
                </a:lnTo>
                <a:lnTo>
                  <a:pt x="70338" y="411982"/>
                </a:lnTo>
                <a:lnTo>
                  <a:pt x="0" y="241160"/>
                </a:lnTo>
                <a:lnTo>
                  <a:pt x="90435" y="10048"/>
                </a:lnTo>
                <a:close/>
              </a:path>
            </a:pathLst>
          </a:cu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70995" y="2307305"/>
            <a:ext cx="1560543" cy="2654966"/>
          </a:xfrm>
          <a:custGeom>
            <a:avLst/>
            <a:gdLst>
              <a:gd name="connsiteX0" fmla="*/ 40194 w 834013"/>
              <a:gd name="connsiteY0" fmla="*/ 10049 h 1838849"/>
              <a:gd name="connsiteX1" fmla="*/ 733530 w 834013"/>
              <a:gd name="connsiteY1" fmla="*/ 0 h 1838849"/>
              <a:gd name="connsiteX2" fmla="*/ 693336 w 834013"/>
              <a:gd name="connsiteY2" fmla="*/ 703385 h 1838849"/>
              <a:gd name="connsiteX3" fmla="*/ 713433 w 834013"/>
              <a:gd name="connsiteY3" fmla="*/ 1145512 h 1838849"/>
              <a:gd name="connsiteX4" fmla="*/ 834013 w 834013"/>
              <a:gd name="connsiteY4" fmla="*/ 1838849 h 1838849"/>
              <a:gd name="connsiteX5" fmla="*/ 90435 w 834013"/>
              <a:gd name="connsiteY5" fmla="*/ 1838849 h 1838849"/>
              <a:gd name="connsiteX6" fmla="*/ 80387 w 834013"/>
              <a:gd name="connsiteY6" fmla="*/ 1597688 h 1838849"/>
              <a:gd name="connsiteX7" fmla="*/ 20097 w 834013"/>
              <a:gd name="connsiteY7" fmla="*/ 1346479 h 1838849"/>
              <a:gd name="connsiteX8" fmla="*/ 20097 w 834013"/>
              <a:gd name="connsiteY8" fmla="*/ 1125416 h 1838849"/>
              <a:gd name="connsiteX9" fmla="*/ 50242 w 834013"/>
              <a:gd name="connsiteY9" fmla="*/ 854110 h 1838849"/>
              <a:gd name="connsiteX10" fmla="*/ 50242 w 834013"/>
              <a:gd name="connsiteY10" fmla="*/ 643095 h 1838849"/>
              <a:gd name="connsiteX11" fmla="*/ 0 w 834013"/>
              <a:gd name="connsiteY11" fmla="*/ 422031 h 1838849"/>
              <a:gd name="connsiteX12" fmla="*/ 60290 w 834013"/>
              <a:gd name="connsiteY12" fmla="*/ 231112 h 1838849"/>
              <a:gd name="connsiteX13" fmla="*/ 40194 w 834013"/>
              <a:gd name="connsiteY13" fmla="*/ 10049 h 1838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4013" h="1838849">
                <a:moveTo>
                  <a:pt x="40194" y="10049"/>
                </a:moveTo>
                <a:lnTo>
                  <a:pt x="733530" y="0"/>
                </a:lnTo>
                <a:lnTo>
                  <a:pt x="693336" y="703385"/>
                </a:lnTo>
                <a:lnTo>
                  <a:pt x="713433" y="1145512"/>
                </a:lnTo>
                <a:lnTo>
                  <a:pt x="834013" y="1838849"/>
                </a:lnTo>
                <a:lnTo>
                  <a:pt x="90435" y="1838849"/>
                </a:lnTo>
                <a:lnTo>
                  <a:pt x="80387" y="1597688"/>
                </a:lnTo>
                <a:lnTo>
                  <a:pt x="20097" y="1346479"/>
                </a:lnTo>
                <a:lnTo>
                  <a:pt x="20097" y="1125416"/>
                </a:lnTo>
                <a:lnTo>
                  <a:pt x="50242" y="854110"/>
                </a:lnTo>
                <a:lnTo>
                  <a:pt x="50242" y="643095"/>
                </a:lnTo>
                <a:lnTo>
                  <a:pt x="0" y="422031"/>
                </a:lnTo>
                <a:lnTo>
                  <a:pt x="60290" y="231112"/>
                </a:lnTo>
                <a:lnTo>
                  <a:pt x="40194" y="10049"/>
                </a:lnTo>
                <a:close/>
              </a:path>
            </a:pathLst>
          </a:custGeom>
          <a:pattFill prst="lgConfetti">
            <a:fgClr>
              <a:schemeClr val="tx1"/>
            </a:fgClr>
            <a:bgClr>
              <a:schemeClr val="accent1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46780" y="3603984"/>
            <a:ext cx="695665" cy="1764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46780" y="593921"/>
            <a:ext cx="695665" cy="3029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946780" y="862518"/>
            <a:ext cx="695665" cy="4511989"/>
            <a:chOff x="10731639" y="1718267"/>
            <a:chExt cx="371789" cy="3125038"/>
          </a:xfrm>
        </p:grpSpPr>
        <p:sp>
          <p:nvSpPr>
            <p:cNvPr id="53" name="Rectangle 52"/>
            <p:cNvSpPr/>
            <p:nvPr/>
          </p:nvSpPr>
          <p:spPr>
            <a:xfrm>
              <a:off x="10731639" y="1718268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0731639" y="1718268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1103428" y="1718267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0731639" y="2632666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1103428" y="2632666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0731639" y="4472127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1103428" y="4472127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731639" y="4843305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Up Arrow 24"/>
          <p:cNvSpPr/>
          <p:nvPr/>
        </p:nvSpPr>
        <p:spPr>
          <a:xfrm>
            <a:off x="2111753" y="857201"/>
            <a:ext cx="366305" cy="386590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59454" y="2329284"/>
            <a:ext cx="1692154" cy="652861"/>
          </a:xfrm>
          <a:custGeom>
            <a:avLst/>
            <a:gdLst>
              <a:gd name="connsiteX0" fmla="*/ 0 w 904351"/>
              <a:gd name="connsiteY0" fmla="*/ 0 h 452176"/>
              <a:gd name="connsiteX1" fmla="*/ 422030 w 904351"/>
              <a:gd name="connsiteY1" fmla="*/ 80387 h 452176"/>
              <a:gd name="connsiteX2" fmla="*/ 874206 w 904351"/>
              <a:gd name="connsiteY2" fmla="*/ 432080 h 452176"/>
              <a:gd name="connsiteX3" fmla="*/ 874206 w 904351"/>
              <a:gd name="connsiteY3" fmla="*/ 432080 h 452176"/>
              <a:gd name="connsiteX4" fmla="*/ 904351 w 904351"/>
              <a:gd name="connsiteY4" fmla="*/ 452176 h 452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351" h="452176">
                <a:moveTo>
                  <a:pt x="0" y="0"/>
                </a:moveTo>
                <a:cubicBezTo>
                  <a:pt x="138164" y="4187"/>
                  <a:pt x="276329" y="8374"/>
                  <a:pt x="422030" y="80387"/>
                </a:cubicBezTo>
                <a:cubicBezTo>
                  <a:pt x="567731" y="152400"/>
                  <a:pt x="874206" y="432080"/>
                  <a:pt x="874206" y="432080"/>
                </a:cubicBezTo>
                <a:lnTo>
                  <a:pt x="874206" y="432080"/>
                </a:lnTo>
                <a:lnTo>
                  <a:pt x="904351" y="452176"/>
                </a:ln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1931657" y="3616711"/>
            <a:ext cx="714185" cy="1011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2666074" y="2342325"/>
            <a:ext cx="1883829" cy="625313"/>
          </a:xfrm>
          <a:custGeom>
            <a:avLst/>
            <a:gdLst>
              <a:gd name="connsiteX0" fmla="*/ 974690 w 974690"/>
              <a:gd name="connsiteY0" fmla="*/ 0 h 422030"/>
              <a:gd name="connsiteX1" fmla="*/ 693336 w 974690"/>
              <a:gd name="connsiteY1" fmla="*/ 20096 h 422030"/>
              <a:gd name="connsiteX2" fmla="*/ 351692 w 974690"/>
              <a:gd name="connsiteY2" fmla="*/ 60290 h 422030"/>
              <a:gd name="connsiteX3" fmla="*/ 140677 w 974690"/>
              <a:gd name="connsiteY3" fmla="*/ 231112 h 422030"/>
              <a:gd name="connsiteX4" fmla="*/ 0 w 974690"/>
              <a:gd name="connsiteY4" fmla="*/ 422030 h 422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690" h="422030">
                <a:moveTo>
                  <a:pt x="974690" y="0"/>
                </a:moveTo>
                <a:cubicBezTo>
                  <a:pt x="885929" y="5024"/>
                  <a:pt x="797169" y="10048"/>
                  <a:pt x="693336" y="20096"/>
                </a:cubicBezTo>
                <a:cubicBezTo>
                  <a:pt x="589503" y="30144"/>
                  <a:pt x="443802" y="25121"/>
                  <a:pt x="351692" y="60290"/>
                </a:cubicBezTo>
                <a:cubicBezTo>
                  <a:pt x="259582" y="95459"/>
                  <a:pt x="199292" y="170822"/>
                  <a:pt x="140677" y="231112"/>
                </a:cubicBezTo>
                <a:cubicBezTo>
                  <a:pt x="82062" y="291402"/>
                  <a:pt x="41031" y="356716"/>
                  <a:pt x="0" y="422030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18954" y="3942291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621348" y="4249431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632782" y="4564730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10800000">
            <a:off x="3264762" y="3867655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0800000">
            <a:off x="3277817" y="4207905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0800000">
            <a:off x="3276176" y="4564730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222422" y="1320602"/>
            <a:ext cx="4364513" cy="23116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222422" y="2323122"/>
            <a:ext cx="4364512" cy="29015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946780" y="2981640"/>
            <a:ext cx="714185" cy="1011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940096" y="711086"/>
            <a:ext cx="0" cy="6064291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2686438" y="2360279"/>
            <a:ext cx="1856419" cy="1241713"/>
          </a:xfrm>
          <a:custGeom>
            <a:avLst/>
            <a:gdLst>
              <a:gd name="connsiteX0" fmla="*/ 2140085 w 2140085"/>
              <a:gd name="connsiteY0" fmla="*/ 3336 h 1248476"/>
              <a:gd name="connsiteX1" fmla="*/ 943583 w 2140085"/>
              <a:gd name="connsiteY1" fmla="*/ 51974 h 1248476"/>
              <a:gd name="connsiteX2" fmla="*/ 262647 w 2140085"/>
              <a:gd name="connsiteY2" fmla="*/ 363259 h 1248476"/>
              <a:gd name="connsiteX3" fmla="*/ 0 w 2140085"/>
              <a:gd name="connsiteY3" fmla="*/ 1248476 h 12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0085" h="1248476">
                <a:moveTo>
                  <a:pt x="2140085" y="3336"/>
                </a:moveTo>
                <a:cubicBezTo>
                  <a:pt x="1698287" y="-2339"/>
                  <a:pt x="1256489" y="-8013"/>
                  <a:pt x="943583" y="51974"/>
                </a:cubicBezTo>
                <a:cubicBezTo>
                  <a:pt x="630677" y="111961"/>
                  <a:pt x="419911" y="163842"/>
                  <a:pt x="262647" y="363259"/>
                </a:cubicBezTo>
                <a:cubicBezTo>
                  <a:pt x="105383" y="562676"/>
                  <a:pt x="52691" y="905576"/>
                  <a:pt x="0" y="124847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56215" y="2315222"/>
            <a:ext cx="1687654" cy="1296445"/>
          </a:xfrm>
          <a:custGeom>
            <a:avLst/>
            <a:gdLst>
              <a:gd name="connsiteX0" fmla="*/ 0 w 1945532"/>
              <a:gd name="connsiteY0" fmla="*/ 0 h 1303506"/>
              <a:gd name="connsiteX1" fmla="*/ 826851 w 1945532"/>
              <a:gd name="connsiteY1" fmla="*/ 116732 h 1303506"/>
              <a:gd name="connsiteX2" fmla="*/ 1614791 w 1945532"/>
              <a:gd name="connsiteY2" fmla="*/ 505838 h 1303506"/>
              <a:gd name="connsiteX3" fmla="*/ 1945532 w 1945532"/>
              <a:gd name="connsiteY3" fmla="*/ 1303506 h 130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5532" h="1303506">
                <a:moveTo>
                  <a:pt x="0" y="0"/>
                </a:moveTo>
                <a:cubicBezTo>
                  <a:pt x="278859" y="16213"/>
                  <a:pt x="557719" y="32426"/>
                  <a:pt x="826851" y="116732"/>
                </a:cubicBezTo>
                <a:cubicBezTo>
                  <a:pt x="1095983" y="201038"/>
                  <a:pt x="1428344" y="308042"/>
                  <a:pt x="1614791" y="505838"/>
                </a:cubicBezTo>
                <a:cubicBezTo>
                  <a:pt x="1801238" y="703634"/>
                  <a:pt x="1873385" y="1003570"/>
                  <a:pt x="1945532" y="130350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32782" y="2967637"/>
            <a:ext cx="3015619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2782" y="3625535"/>
            <a:ext cx="3015619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450463" y="2967740"/>
            <a:ext cx="8438" cy="6440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983755"/>
              </p:ext>
            </p:extLst>
          </p:nvPr>
        </p:nvGraphicFramePr>
        <p:xfrm>
          <a:off x="1257237" y="3103097"/>
          <a:ext cx="339808" cy="34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Equation" r:id="rId3" imgW="203040" imgH="177480" progId="Equation.3">
                  <p:embed/>
                </p:oleObj>
              </mc:Choice>
              <mc:Fallback>
                <p:oleObj name="Equation" r:id="rId3" imgW="2030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237" y="3103097"/>
                        <a:ext cx="339808" cy="3409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Arrow Connector 44"/>
          <p:cNvCxnSpPr/>
          <p:nvPr/>
        </p:nvCxnSpPr>
        <p:spPr>
          <a:xfrm flipH="1" flipV="1">
            <a:off x="238892" y="1082241"/>
            <a:ext cx="2059386" cy="1581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1562649" y="6501179"/>
            <a:ext cx="366354" cy="165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500150"/>
              </p:ext>
            </p:extLst>
          </p:nvPr>
        </p:nvGraphicFramePr>
        <p:xfrm>
          <a:off x="2024228" y="6324407"/>
          <a:ext cx="232726" cy="353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Equation" r:id="rId5" imgW="139680" imgH="228600" progId="Equation.3">
                  <p:embed/>
                </p:oleObj>
              </mc:Choice>
              <mc:Fallback>
                <p:oleObj name="Equation" r:id="rId5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4228" y="6324407"/>
                        <a:ext cx="232726" cy="3535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Connector 47"/>
          <p:cNvCxnSpPr/>
          <p:nvPr/>
        </p:nvCxnSpPr>
        <p:spPr>
          <a:xfrm>
            <a:off x="222421" y="857201"/>
            <a:ext cx="13724" cy="5685614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Bent Arrow 48"/>
          <p:cNvSpPr/>
          <p:nvPr/>
        </p:nvSpPr>
        <p:spPr>
          <a:xfrm>
            <a:off x="2231821" y="575364"/>
            <a:ext cx="843230" cy="577638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378319"/>
              </p:ext>
            </p:extLst>
          </p:nvPr>
        </p:nvGraphicFramePr>
        <p:xfrm>
          <a:off x="3109163" y="522833"/>
          <a:ext cx="419999" cy="64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Equation" r:id="rId7" imgW="152280" imgH="203040" progId="Equation.3">
                  <p:embed/>
                </p:oleObj>
              </mc:Choice>
              <mc:Fallback>
                <p:oleObj name="Equation" r:id="rId7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09163" y="522833"/>
                        <a:ext cx="419999" cy="6429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589620"/>
              </p:ext>
            </p:extLst>
          </p:nvPr>
        </p:nvGraphicFramePr>
        <p:xfrm>
          <a:off x="848593" y="786645"/>
          <a:ext cx="369956" cy="45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Equation" r:id="rId9" imgW="152280" imgH="164880" progId="Equation.3">
                  <p:embed/>
                </p:oleObj>
              </mc:Choice>
              <mc:Fallback>
                <p:oleObj name="Equation" r:id="rId9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48593" y="786645"/>
                        <a:ext cx="369956" cy="4589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>
          <a:xfrm>
            <a:off x="2298276" y="728530"/>
            <a:ext cx="0" cy="6064291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877725"/>
              </p:ext>
            </p:extLst>
          </p:nvPr>
        </p:nvGraphicFramePr>
        <p:xfrm>
          <a:off x="5718175" y="3333750"/>
          <a:ext cx="5929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1" name="Equation" r:id="rId11" imgW="2831760" imgH="431640" progId="Equation.3">
                  <p:embed/>
                </p:oleObj>
              </mc:Choice>
              <mc:Fallback>
                <p:oleObj name="Equation" r:id="rId11" imgW="2831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175" y="3333750"/>
                        <a:ext cx="5929313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 flipH="1">
            <a:off x="2324196" y="6501179"/>
            <a:ext cx="366354" cy="16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870938" y="2339864"/>
            <a:ext cx="4219" cy="130708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489205" y="2308920"/>
            <a:ext cx="8438" cy="6440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387990"/>
              </p:ext>
            </p:extLst>
          </p:nvPr>
        </p:nvGraphicFramePr>
        <p:xfrm>
          <a:off x="3367812" y="2492579"/>
          <a:ext cx="255587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Equation" r:id="rId13" imgW="152280" imgH="241200" progId="Equation.3">
                  <p:embed/>
                </p:oleObj>
              </mc:Choice>
              <mc:Fallback>
                <p:oleObj name="Equation" r:id="rId13" imgW="1522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67812" y="2492579"/>
                        <a:ext cx="255587" cy="373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038199"/>
              </p:ext>
            </p:extLst>
          </p:nvPr>
        </p:nvGraphicFramePr>
        <p:xfrm>
          <a:off x="509291" y="2634434"/>
          <a:ext cx="692828" cy="369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Equation" r:id="rId15" imgW="520560" imgH="241200" progId="Equation.3">
                  <p:embed/>
                </p:oleObj>
              </mc:Choice>
              <mc:Fallback>
                <p:oleObj name="Equation" r:id="rId15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9291" y="2634434"/>
                        <a:ext cx="692828" cy="36917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65"/>
          <p:cNvSpPr/>
          <p:nvPr/>
        </p:nvSpPr>
        <p:spPr>
          <a:xfrm>
            <a:off x="5308482" y="522833"/>
            <a:ext cx="674787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PUŢ  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IMPERFECT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ÎN ACVIFER CU NIVEL LIBER </a:t>
            </a:r>
          </a:p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FARA DINAMICA INITIALA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971972"/>
              </p:ext>
            </p:extLst>
          </p:nvPr>
        </p:nvGraphicFramePr>
        <p:xfrm>
          <a:off x="6164263" y="5265738"/>
          <a:ext cx="52292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Equation" r:id="rId17" imgW="1904760" imgH="393480" progId="Equation.3">
                  <p:embed/>
                </p:oleObj>
              </mc:Choice>
              <mc:Fallback>
                <p:oleObj name="Equation" r:id="rId17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4263" y="5265738"/>
                        <a:ext cx="5229225" cy="981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447640" y="4718170"/>
            <a:ext cx="4469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DUPUIT …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pentru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analogie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2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1" name="Straight Connector 220"/>
          <p:cNvCxnSpPr/>
          <p:nvPr/>
        </p:nvCxnSpPr>
        <p:spPr>
          <a:xfrm>
            <a:off x="227885" y="1137634"/>
            <a:ext cx="4927179" cy="14882"/>
          </a:xfrm>
          <a:prstGeom prst="line">
            <a:avLst/>
          </a:prstGeom>
          <a:ln w="793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38820" y="3970901"/>
            <a:ext cx="4899376" cy="160330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28625" y="1149448"/>
            <a:ext cx="4906591" cy="28141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500263" y="552676"/>
            <a:ext cx="374180" cy="49850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>
            <a:cxnSpLocks/>
          </p:cNvCxnSpPr>
          <p:nvPr/>
        </p:nvCxnSpPr>
        <p:spPr>
          <a:xfrm flipV="1">
            <a:off x="174274" y="5548975"/>
            <a:ext cx="5865697" cy="9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238819" y="5565266"/>
            <a:ext cx="4916245" cy="6335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99427" y="116585"/>
            <a:ext cx="1137875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DUPUIT: : 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FORMAREA AFLUXULUI DE APA SPRE PUTURI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Flowchart: Magnetic Disk 12"/>
          <p:cNvSpPr/>
          <p:nvPr/>
        </p:nvSpPr>
        <p:spPr>
          <a:xfrm>
            <a:off x="1336099" y="3549558"/>
            <a:ext cx="2710927" cy="2452743"/>
          </a:xfrm>
          <a:prstGeom prst="flowChartMagneticDisk">
            <a:avLst/>
          </a:prstGeom>
          <a:pattFill prst="pct5">
            <a:fgClr>
              <a:schemeClr val="tx1"/>
            </a:fgClr>
            <a:bgClr>
              <a:schemeClr val="accent1">
                <a:lumMod val="60000"/>
                <a:lumOff val="4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37539" y="5185680"/>
            <a:ext cx="2710927" cy="8068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12617" y="3726947"/>
            <a:ext cx="1979408" cy="440946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487167" y="1161312"/>
            <a:ext cx="408790" cy="4385858"/>
            <a:chOff x="613186" y="1957892"/>
            <a:chExt cx="408790" cy="4561242"/>
          </a:xfrm>
          <a:noFill/>
        </p:grpSpPr>
        <p:cxnSp>
          <p:nvCxnSpPr>
            <p:cNvPr id="8" name="Straight Connector 7"/>
            <p:cNvCxnSpPr/>
            <p:nvPr/>
          </p:nvCxnSpPr>
          <p:spPr>
            <a:xfrm>
              <a:off x="1021976" y="1957892"/>
              <a:ext cx="0" cy="455048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13186" y="1968649"/>
              <a:ext cx="0" cy="455048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Oval 16"/>
          <p:cNvSpPr/>
          <p:nvPr/>
        </p:nvSpPr>
        <p:spPr>
          <a:xfrm>
            <a:off x="1712617" y="5320622"/>
            <a:ext cx="1979408" cy="440946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728" y="1484093"/>
            <a:ext cx="5952762" cy="1107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38820" y="993414"/>
            <a:ext cx="4840940" cy="1064708"/>
          </a:xfrm>
          <a:prstGeom prst="ellipse">
            <a:avLst/>
          </a:prstGeom>
          <a:noFill/>
          <a:ln w="254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238820" y="1473334"/>
            <a:ext cx="4851699" cy="1378239"/>
            <a:chOff x="129092" y="2097741"/>
            <a:chExt cx="4851699" cy="1378239"/>
          </a:xfrm>
        </p:grpSpPr>
        <p:sp>
          <p:nvSpPr>
            <p:cNvPr id="15" name="Oval 14"/>
            <p:cNvSpPr/>
            <p:nvPr/>
          </p:nvSpPr>
          <p:spPr>
            <a:xfrm>
              <a:off x="2377440" y="3371154"/>
              <a:ext cx="408790" cy="104826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2786231" y="2108499"/>
              <a:ext cx="2194560" cy="1312433"/>
            </a:xfrm>
            <a:custGeom>
              <a:avLst/>
              <a:gdLst>
                <a:gd name="connsiteX0" fmla="*/ 0 w 2194560"/>
                <a:gd name="connsiteY0" fmla="*/ 1312433 h 1312433"/>
                <a:gd name="connsiteX1" fmla="*/ 118334 w 2194560"/>
                <a:gd name="connsiteY1" fmla="*/ 785308 h 1312433"/>
                <a:gd name="connsiteX2" fmla="*/ 527124 w 2194560"/>
                <a:gd name="connsiteY2" fmla="*/ 430306 h 1312433"/>
                <a:gd name="connsiteX3" fmla="*/ 968188 w 2194560"/>
                <a:gd name="connsiteY3" fmla="*/ 225910 h 1312433"/>
                <a:gd name="connsiteX4" fmla="*/ 1506070 w 2194560"/>
                <a:gd name="connsiteY4" fmla="*/ 86061 h 1312433"/>
                <a:gd name="connsiteX5" fmla="*/ 2194560 w 2194560"/>
                <a:gd name="connsiteY5" fmla="*/ 0 h 131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94560" h="1312433">
                  <a:moveTo>
                    <a:pt x="0" y="1312433"/>
                  </a:moveTo>
                  <a:cubicBezTo>
                    <a:pt x="15240" y="1122381"/>
                    <a:pt x="30480" y="932329"/>
                    <a:pt x="118334" y="785308"/>
                  </a:cubicBezTo>
                  <a:cubicBezTo>
                    <a:pt x="206188" y="638287"/>
                    <a:pt x="385482" y="523539"/>
                    <a:pt x="527124" y="430306"/>
                  </a:cubicBezTo>
                  <a:cubicBezTo>
                    <a:pt x="668766" y="337073"/>
                    <a:pt x="805030" y="283284"/>
                    <a:pt x="968188" y="225910"/>
                  </a:cubicBezTo>
                  <a:cubicBezTo>
                    <a:pt x="1131346" y="168536"/>
                    <a:pt x="1301675" y="123713"/>
                    <a:pt x="1506070" y="86061"/>
                  </a:cubicBezTo>
                  <a:cubicBezTo>
                    <a:pt x="1710465" y="48409"/>
                    <a:pt x="1952512" y="24204"/>
                    <a:pt x="219456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29092" y="2097741"/>
              <a:ext cx="2237590" cy="1312433"/>
            </a:xfrm>
            <a:custGeom>
              <a:avLst/>
              <a:gdLst>
                <a:gd name="connsiteX0" fmla="*/ 2237590 w 2237590"/>
                <a:gd name="connsiteY0" fmla="*/ 1312433 h 1312433"/>
                <a:gd name="connsiteX1" fmla="*/ 2162287 w 2237590"/>
                <a:gd name="connsiteY1" fmla="*/ 828339 h 1312433"/>
                <a:gd name="connsiteX2" fmla="*/ 1914861 w 2237590"/>
                <a:gd name="connsiteY2" fmla="*/ 473337 h 1312433"/>
                <a:gd name="connsiteX3" fmla="*/ 1258644 w 2237590"/>
                <a:gd name="connsiteY3" fmla="*/ 215153 h 1312433"/>
                <a:gd name="connsiteX4" fmla="*/ 0 w 2237590"/>
                <a:gd name="connsiteY4" fmla="*/ 0 h 1312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7590" h="1312433">
                  <a:moveTo>
                    <a:pt x="2237590" y="1312433"/>
                  </a:moveTo>
                  <a:cubicBezTo>
                    <a:pt x="2226832" y="1140310"/>
                    <a:pt x="2216075" y="968188"/>
                    <a:pt x="2162287" y="828339"/>
                  </a:cubicBezTo>
                  <a:cubicBezTo>
                    <a:pt x="2108499" y="688490"/>
                    <a:pt x="2065468" y="575535"/>
                    <a:pt x="1914861" y="473337"/>
                  </a:cubicBezTo>
                  <a:cubicBezTo>
                    <a:pt x="1764254" y="371139"/>
                    <a:pt x="1577787" y="294042"/>
                    <a:pt x="1258644" y="215153"/>
                  </a:cubicBezTo>
                  <a:cubicBezTo>
                    <a:pt x="939500" y="136263"/>
                    <a:pt x="469750" y="68131"/>
                    <a:pt x="0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ight Arrow 38"/>
          <p:cNvSpPr/>
          <p:nvPr/>
        </p:nvSpPr>
        <p:spPr>
          <a:xfrm rot="16200000">
            <a:off x="2064929" y="1989866"/>
            <a:ext cx="1269403" cy="349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88023" y="2790228"/>
            <a:ext cx="408790" cy="2755329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2489504" y="3879158"/>
            <a:ext cx="408792" cy="1672335"/>
            <a:chOff x="7670201" y="4052939"/>
            <a:chExt cx="408792" cy="1726883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7670201" y="4117487"/>
              <a:ext cx="10759" cy="1651577"/>
            </a:xfrm>
            <a:prstGeom prst="line">
              <a:avLst/>
            </a:prstGeom>
            <a:ln w="317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8068234" y="4128245"/>
              <a:ext cx="10759" cy="1651577"/>
            </a:xfrm>
            <a:prstGeom prst="line">
              <a:avLst/>
            </a:prstGeom>
            <a:ln w="317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7680960" y="4052939"/>
              <a:ext cx="387274" cy="121026"/>
            </a:xfrm>
            <a:prstGeom prst="ellipse">
              <a:avLst/>
            </a:prstGeom>
            <a:noFill/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ight Arrow 48"/>
          <p:cNvSpPr/>
          <p:nvPr/>
        </p:nvSpPr>
        <p:spPr>
          <a:xfrm rot="10800000">
            <a:off x="4107787" y="4984736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3670506" y="1003276"/>
            <a:ext cx="21513" cy="520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047017" y="986667"/>
            <a:ext cx="6" cy="5208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691562" y="5555414"/>
            <a:ext cx="2635622" cy="4257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670506" y="1791140"/>
            <a:ext cx="2101740" cy="267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133806" y="3958243"/>
            <a:ext cx="638440" cy="1731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692013" y="6077017"/>
            <a:ext cx="354998" cy="362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060465" y="1470787"/>
            <a:ext cx="0" cy="185404"/>
          </a:xfrm>
          <a:prstGeom prst="line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544061" y="3948523"/>
            <a:ext cx="6882" cy="1612598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7" idx="6"/>
          </p:cNvCxnSpPr>
          <p:nvPr/>
        </p:nvCxnSpPr>
        <p:spPr>
          <a:xfrm flipH="1">
            <a:off x="3692019" y="5541095"/>
            <a:ext cx="6" cy="67034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039853" y="5548975"/>
            <a:ext cx="6" cy="67034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1284474" y="1301484"/>
            <a:ext cx="2776312" cy="649538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1764982" y="1548243"/>
            <a:ext cx="1979408" cy="332689"/>
          </a:xfrm>
          <a:prstGeom prst="ellipse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/>
          <p:cNvSpPr/>
          <p:nvPr/>
        </p:nvSpPr>
        <p:spPr>
          <a:xfrm rot="10800000">
            <a:off x="738190" y="1235350"/>
            <a:ext cx="270116" cy="2324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1" name="Right Arrow 130"/>
          <p:cNvSpPr/>
          <p:nvPr/>
        </p:nvSpPr>
        <p:spPr>
          <a:xfrm>
            <a:off x="425629" y="4107670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ight Arrow 131"/>
          <p:cNvSpPr/>
          <p:nvPr/>
        </p:nvSpPr>
        <p:spPr>
          <a:xfrm>
            <a:off x="402873" y="4976038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ight Arrow 132"/>
          <p:cNvSpPr/>
          <p:nvPr/>
        </p:nvSpPr>
        <p:spPr>
          <a:xfrm rot="10800000">
            <a:off x="4107788" y="4107669"/>
            <a:ext cx="849854" cy="333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Straight Connector 135"/>
          <p:cNvCxnSpPr/>
          <p:nvPr/>
        </p:nvCxnSpPr>
        <p:spPr>
          <a:xfrm flipV="1">
            <a:off x="2912452" y="2790125"/>
            <a:ext cx="2584523" cy="1158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885069" y="1473334"/>
            <a:ext cx="5720" cy="4079485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736481" y="3171595"/>
            <a:ext cx="304657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</a:t>
            </a:r>
          </a:p>
        </p:txBody>
      </p:sp>
      <p:sp>
        <p:nvSpPr>
          <p:cNvPr id="152" name="Rectangular Callout 151"/>
          <p:cNvSpPr/>
          <p:nvPr/>
        </p:nvSpPr>
        <p:spPr>
          <a:xfrm>
            <a:off x="4438254" y="721499"/>
            <a:ext cx="591671" cy="367490"/>
          </a:xfrm>
          <a:prstGeom prst="wedgeRectCallout">
            <a:avLst>
              <a:gd name="adj1" fmla="val 47861"/>
              <a:gd name="adj2" fmla="val 22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dh</a:t>
            </a:r>
          </a:p>
        </p:txBody>
      </p:sp>
      <p:cxnSp>
        <p:nvCxnSpPr>
          <p:cNvPr id="21" name="Straight Connector 20"/>
          <p:cNvCxnSpPr>
            <a:endCxn id="6" idx="2"/>
          </p:cNvCxnSpPr>
          <p:nvPr/>
        </p:nvCxnSpPr>
        <p:spPr>
          <a:xfrm flipH="1">
            <a:off x="2692418" y="656987"/>
            <a:ext cx="666" cy="488857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ular Callout 161"/>
          <p:cNvSpPr/>
          <p:nvPr/>
        </p:nvSpPr>
        <p:spPr>
          <a:xfrm>
            <a:off x="4310589" y="5670731"/>
            <a:ext cx="591671" cy="367490"/>
          </a:xfrm>
          <a:prstGeom prst="wedgeRectCallout">
            <a:avLst>
              <a:gd name="adj1" fmla="val -120587"/>
              <a:gd name="adj2" fmla="val 540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dr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5367321" y="4517680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5060465" y="1787112"/>
            <a:ext cx="1389" cy="237879"/>
          </a:xfrm>
          <a:prstGeom prst="line">
            <a:avLst/>
          </a:prstGeom>
          <a:ln w="190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408408" y="1468591"/>
            <a:ext cx="0" cy="321146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5200232" y="5589816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cxnSp>
        <p:nvCxnSpPr>
          <p:cNvPr id="170" name="Straight Connector 169"/>
          <p:cNvCxnSpPr/>
          <p:nvPr/>
        </p:nvCxnSpPr>
        <p:spPr>
          <a:xfrm flipH="1" flipV="1">
            <a:off x="219956" y="741097"/>
            <a:ext cx="6550" cy="54101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V="1">
            <a:off x="218062" y="838556"/>
            <a:ext cx="2473499" cy="459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951297" y="606957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cxnSp>
        <p:nvCxnSpPr>
          <p:cNvPr id="180" name="Straight Connector 179"/>
          <p:cNvCxnSpPr/>
          <p:nvPr/>
        </p:nvCxnSpPr>
        <p:spPr>
          <a:xfrm flipH="1">
            <a:off x="2895956" y="5531691"/>
            <a:ext cx="2340" cy="869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H="1">
            <a:off x="2685656" y="5532873"/>
            <a:ext cx="2340" cy="869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2679966" y="6079596"/>
            <a:ext cx="224695" cy="4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ular Callout 184"/>
          <p:cNvSpPr/>
          <p:nvPr/>
        </p:nvSpPr>
        <p:spPr>
          <a:xfrm>
            <a:off x="856623" y="5795803"/>
            <a:ext cx="591671" cy="367490"/>
          </a:xfrm>
          <a:prstGeom prst="wedgeRectCallout">
            <a:avLst>
              <a:gd name="adj1" fmla="val 265399"/>
              <a:gd name="adj2" fmla="val 309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r0</a:t>
            </a:r>
          </a:p>
        </p:txBody>
      </p:sp>
      <p:cxnSp>
        <p:nvCxnSpPr>
          <p:cNvPr id="186" name="Straight Arrow Connector 185"/>
          <p:cNvCxnSpPr/>
          <p:nvPr/>
        </p:nvCxnSpPr>
        <p:spPr>
          <a:xfrm flipV="1">
            <a:off x="2890328" y="6064488"/>
            <a:ext cx="787713" cy="158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3144842" y="6014128"/>
            <a:ext cx="27069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476410" y="2269372"/>
            <a:ext cx="42278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</a:t>
            </a:r>
          </a:p>
        </p:txBody>
      </p:sp>
      <p:cxnSp>
        <p:nvCxnSpPr>
          <p:cNvPr id="190" name="Straight Connector 189"/>
          <p:cNvCxnSpPr/>
          <p:nvPr/>
        </p:nvCxnSpPr>
        <p:spPr>
          <a:xfrm>
            <a:off x="4062226" y="1646587"/>
            <a:ext cx="1152221" cy="5129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5270264" y="1473334"/>
            <a:ext cx="5893" cy="1303954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4949225" y="2145245"/>
            <a:ext cx="6538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S(r0)</a:t>
            </a:r>
          </a:p>
        </p:txBody>
      </p:sp>
      <p:sp>
        <p:nvSpPr>
          <p:cNvPr id="204" name="Rectangular Callout 203"/>
          <p:cNvSpPr/>
          <p:nvPr/>
        </p:nvSpPr>
        <p:spPr>
          <a:xfrm>
            <a:off x="5500523" y="1015814"/>
            <a:ext cx="539448" cy="367490"/>
          </a:xfrm>
          <a:prstGeom prst="wedgeRectCallout">
            <a:avLst>
              <a:gd name="adj1" fmla="val -63742"/>
              <a:gd name="adj2" fmla="val 1116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S(r)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93234" y="6255236"/>
            <a:ext cx="114434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PUŢ PERFECT ÎN ACVIFER SUB PRESIUNE, FARA DINAMICA INITIALA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4E1C259D-BA52-8E42-ACC9-CDB1846F2CEF}"/>
                  </a:ext>
                </a:extLst>
              </p:cNvPr>
              <p:cNvSpPr txBox="1"/>
              <p:nvPr/>
            </p:nvSpPr>
            <p:spPr>
              <a:xfrm>
                <a:off x="7034250" y="1952793"/>
                <a:ext cx="4067834" cy="81804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x-none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E1C259D-BA52-8E42-ACC9-CDB1846F2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250" y="1952793"/>
                <a:ext cx="4067834" cy="8180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7C176049-DBC2-E940-AF85-B9D95EB59A09}"/>
                  </a:ext>
                </a:extLst>
              </p:cNvPr>
              <p:cNvSpPr txBox="1"/>
              <p:nvPr/>
            </p:nvSpPr>
            <p:spPr>
              <a:xfrm>
                <a:off x="6614077" y="3600550"/>
                <a:ext cx="5136933" cy="64139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limLoc m:val="undOvr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sup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𝑑𝑟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nary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x-none" sz="2800" dirty="0"/>
                  <a:t>=2</a:t>
                </a:r>
                <a14:m>
                  <m:oMath xmlns:m="http://schemas.openxmlformats.org/officeDocument/2006/math">
                    <m:r>
                      <a:rPr lang="x-non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x-non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x-non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limLoc m:val="undOvr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brk m:alnAt="24"/>
                          </m:r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sup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𝑑h</m:t>
                        </m:r>
                      </m:e>
                    </m:nary>
                  </m:oMath>
                </a14:m>
                <a:endParaRPr lang="x-none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C176049-DBC2-E940-AF85-B9D95EB59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077" y="3600550"/>
                <a:ext cx="5136933" cy="641394"/>
              </a:xfrm>
              <a:prstGeom prst="rect">
                <a:avLst/>
              </a:prstGeom>
              <a:blipFill rotWithShape="0">
                <a:blip r:embed="rId4"/>
                <a:stretch>
                  <a:fillRect t="-952" b="-1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67242"/>
              </p:ext>
            </p:extLst>
          </p:nvPr>
        </p:nvGraphicFramePr>
        <p:xfrm>
          <a:off x="7647486" y="4741371"/>
          <a:ext cx="3103469" cy="88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5" imgW="1511280" imgH="431640" progId="Equation.3">
                  <p:embed/>
                </p:oleObj>
              </mc:Choice>
              <mc:Fallback>
                <p:oleObj name="Equation" r:id="rId5" imgW="15112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47486" y="4741371"/>
                        <a:ext cx="3103469" cy="88734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8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5" grpId="0" animBg="1"/>
      <p:bldP spid="23" grpId="0" animBg="1"/>
      <p:bldP spid="76" grpId="0" animBg="1"/>
      <p:bldP spid="2" grpId="0"/>
      <p:bldP spid="13" grpId="0" animBg="1"/>
      <p:bldP spid="14" grpId="0" animBg="1"/>
      <p:bldP spid="16" grpId="0" animBg="1"/>
      <p:bldP spid="17" grpId="0" animBg="1"/>
      <p:bldP spid="27" grpId="0" animBg="1"/>
      <p:bldP spid="39" grpId="0" animBg="1"/>
      <p:bldP spid="6" grpId="0" animBg="1"/>
      <p:bldP spid="49" grpId="0" animBg="1"/>
      <p:bldP spid="124" grpId="0" animBg="1"/>
      <p:bldP spid="125" grpId="0" animBg="1"/>
      <p:bldP spid="128" grpId="0" animBg="1"/>
      <p:bldP spid="131" grpId="0" animBg="1"/>
      <p:bldP spid="132" grpId="0" animBg="1"/>
      <p:bldP spid="133" grpId="0" animBg="1"/>
      <p:bldP spid="144" grpId="0" animBg="1"/>
      <p:bldP spid="152" grpId="0" animBg="1"/>
      <p:bldP spid="162" grpId="0" animBg="1"/>
      <p:bldP spid="166" grpId="0" animBg="1"/>
      <p:bldP spid="169" grpId="0" animBg="1"/>
      <p:bldP spid="175" grpId="0" animBg="1"/>
      <p:bldP spid="185" grpId="0" animBg="1"/>
      <p:bldP spid="188" grpId="0" animBg="1"/>
      <p:bldP spid="189" grpId="0" animBg="1"/>
      <p:bldP spid="196" grpId="0" animBg="1"/>
      <p:bldP spid="204" grpId="0" animBg="1"/>
      <p:bldP spid="137" grpId="0"/>
      <p:bldP spid="11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828976" y="1588032"/>
            <a:ext cx="5706888" cy="1200329"/>
          </a:xfrm>
          <a:prstGeom prst="rect">
            <a:avLst/>
          </a:prstGeom>
          <a:noFill/>
          <a:ln w="349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mathematic JACOB:</a:t>
            </a:r>
          </a:p>
          <a:p>
            <a:pPr algn="ctr"/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s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/>
              <a:t>= f(</a:t>
            </a:r>
            <a:r>
              <a:rPr lang="en-US" sz="3600" b="1" dirty="0" err="1">
                <a:solidFill>
                  <a:srgbClr val="0070C0"/>
                </a:solidFill>
              </a:rPr>
              <a:t>K,a</a:t>
            </a:r>
            <a:r>
              <a:rPr lang="en-US" sz="3600" b="1" dirty="0">
                <a:solidFill>
                  <a:srgbClr val="0070C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t,r,Q,R</a:t>
            </a:r>
            <a:r>
              <a:rPr lang="en-US" sz="3600" b="1" dirty="0"/>
              <a:t>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308482" y="522833"/>
            <a:ext cx="674787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PUŢ  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IMPERFECT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ÎN ACVIFER SUB PRESIUNE</a:t>
            </a:r>
          </a:p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FARA DINAMICA INITIALA</a:t>
            </a: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204015"/>
              </p:ext>
            </p:extLst>
          </p:nvPr>
        </p:nvGraphicFramePr>
        <p:xfrm>
          <a:off x="6266034" y="3278401"/>
          <a:ext cx="4709553" cy="105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Equation" r:id="rId3" imgW="2133360" imgH="431640" progId="Equation.3">
                  <p:embed/>
                </p:oleObj>
              </mc:Choice>
              <mc:Fallback>
                <p:oleObj name="Equation" r:id="rId3" imgW="2133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6034" y="3278401"/>
                        <a:ext cx="4709553" cy="105882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891679"/>
              </p:ext>
            </p:extLst>
          </p:nvPr>
        </p:nvGraphicFramePr>
        <p:xfrm>
          <a:off x="6730467" y="5353583"/>
          <a:ext cx="3903906" cy="908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Equation" r:id="rId5" imgW="1473120" imgH="393480" progId="Equation.3">
                  <p:embed/>
                </p:oleObj>
              </mc:Choice>
              <mc:Fallback>
                <p:oleObj name="Equation" r:id="rId5" imgW="1473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0467" y="5353583"/>
                        <a:ext cx="3903906" cy="90886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431C4A9-97C0-5749-90D9-2FD0A613AFD5}"/>
              </a:ext>
            </a:extLst>
          </p:cNvPr>
          <p:cNvSpPr/>
          <p:nvPr/>
        </p:nvSpPr>
        <p:spPr>
          <a:xfrm>
            <a:off x="222422" y="1354707"/>
            <a:ext cx="4306711" cy="28022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375DDDA-D22F-EA41-B583-290D62E9AA00}"/>
              </a:ext>
            </a:extLst>
          </p:cNvPr>
          <p:cNvSpPr/>
          <p:nvPr/>
        </p:nvSpPr>
        <p:spPr>
          <a:xfrm>
            <a:off x="222421" y="3760144"/>
            <a:ext cx="4327482" cy="12153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86714DB-E113-744D-ACF3-E166E69163E5}"/>
              </a:ext>
            </a:extLst>
          </p:cNvPr>
          <p:cNvSpPr/>
          <p:nvPr/>
        </p:nvSpPr>
        <p:spPr>
          <a:xfrm>
            <a:off x="259454" y="4975706"/>
            <a:ext cx="4269679" cy="127044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="" xmlns:a16="http://schemas.microsoft.com/office/drawing/2014/main" id="{FB40AA81-8829-0345-8ADD-A0685148AC1A}"/>
              </a:ext>
            </a:extLst>
          </p:cNvPr>
          <p:cNvSpPr/>
          <p:nvPr/>
        </p:nvSpPr>
        <p:spPr>
          <a:xfrm>
            <a:off x="1514170" y="1318418"/>
            <a:ext cx="1560879" cy="4657066"/>
          </a:xfrm>
          <a:custGeom>
            <a:avLst/>
            <a:gdLst>
              <a:gd name="connsiteX0" fmla="*/ 50422 w 834193"/>
              <a:gd name="connsiteY0" fmla="*/ 30181 h 3165266"/>
              <a:gd name="connsiteX1" fmla="*/ 50422 w 834193"/>
              <a:gd name="connsiteY1" fmla="*/ 30181 h 3165266"/>
              <a:gd name="connsiteX2" fmla="*/ 30325 w 834193"/>
              <a:gd name="connsiteY2" fmla="*/ 170858 h 3165266"/>
              <a:gd name="connsiteX3" fmla="*/ 10228 w 834193"/>
              <a:gd name="connsiteY3" fmla="*/ 201003 h 3165266"/>
              <a:gd name="connsiteX4" fmla="*/ 180 w 834193"/>
              <a:gd name="connsiteY4" fmla="*/ 231148 h 3165266"/>
              <a:gd name="connsiteX5" fmla="*/ 20277 w 834193"/>
              <a:gd name="connsiteY5" fmla="*/ 271341 h 3165266"/>
              <a:gd name="connsiteX6" fmla="*/ 50422 w 834193"/>
              <a:gd name="connsiteY6" fmla="*/ 371825 h 3165266"/>
              <a:gd name="connsiteX7" fmla="*/ 70518 w 834193"/>
              <a:gd name="connsiteY7" fmla="*/ 432115 h 3165266"/>
              <a:gd name="connsiteX8" fmla="*/ 60470 w 834193"/>
              <a:gd name="connsiteY8" fmla="*/ 512502 h 3165266"/>
              <a:gd name="connsiteX9" fmla="*/ 40373 w 834193"/>
              <a:gd name="connsiteY9" fmla="*/ 542647 h 3165266"/>
              <a:gd name="connsiteX10" fmla="*/ 30325 w 834193"/>
              <a:gd name="connsiteY10" fmla="*/ 572792 h 3165266"/>
              <a:gd name="connsiteX11" fmla="*/ 60470 w 834193"/>
              <a:gd name="connsiteY11" fmla="*/ 703420 h 3165266"/>
              <a:gd name="connsiteX12" fmla="*/ 80567 w 834193"/>
              <a:gd name="connsiteY12" fmla="*/ 733565 h 3165266"/>
              <a:gd name="connsiteX13" fmla="*/ 80567 w 834193"/>
              <a:gd name="connsiteY13" fmla="*/ 834049 h 3165266"/>
              <a:gd name="connsiteX14" fmla="*/ 100663 w 834193"/>
              <a:gd name="connsiteY14" fmla="*/ 994822 h 3165266"/>
              <a:gd name="connsiteX15" fmla="*/ 90615 w 834193"/>
              <a:gd name="connsiteY15" fmla="*/ 1065161 h 3165266"/>
              <a:gd name="connsiteX16" fmla="*/ 60470 w 834193"/>
              <a:gd name="connsiteY16" fmla="*/ 1085258 h 3165266"/>
              <a:gd name="connsiteX17" fmla="*/ 40373 w 834193"/>
              <a:gd name="connsiteY17" fmla="*/ 1115403 h 3165266"/>
              <a:gd name="connsiteX18" fmla="*/ 70518 w 834193"/>
              <a:gd name="connsiteY18" fmla="*/ 1205838 h 3165266"/>
              <a:gd name="connsiteX19" fmla="*/ 80567 w 834193"/>
              <a:gd name="connsiteY19" fmla="*/ 1235983 h 3165266"/>
              <a:gd name="connsiteX20" fmla="*/ 90615 w 834193"/>
              <a:gd name="connsiteY20" fmla="*/ 1266128 h 3165266"/>
              <a:gd name="connsiteX21" fmla="*/ 80567 w 834193"/>
              <a:gd name="connsiteY21" fmla="*/ 1356563 h 3165266"/>
              <a:gd name="connsiteX22" fmla="*/ 70518 w 834193"/>
              <a:gd name="connsiteY22" fmla="*/ 1396757 h 3165266"/>
              <a:gd name="connsiteX23" fmla="*/ 80567 w 834193"/>
              <a:gd name="connsiteY23" fmla="*/ 1507288 h 3165266"/>
              <a:gd name="connsiteX24" fmla="*/ 70518 w 834193"/>
              <a:gd name="connsiteY24" fmla="*/ 1637917 h 3165266"/>
              <a:gd name="connsiteX25" fmla="*/ 60470 w 834193"/>
              <a:gd name="connsiteY25" fmla="*/ 1678110 h 3165266"/>
              <a:gd name="connsiteX26" fmla="*/ 70518 w 834193"/>
              <a:gd name="connsiteY26" fmla="*/ 1768546 h 3165266"/>
              <a:gd name="connsiteX27" fmla="*/ 80567 w 834193"/>
              <a:gd name="connsiteY27" fmla="*/ 1798691 h 3165266"/>
              <a:gd name="connsiteX28" fmla="*/ 90615 w 834193"/>
              <a:gd name="connsiteY28" fmla="*/ 1838884 h 3165266"/>
              <a:gd name="connsiteX29" fmla="*/ 110712 w 834193"/>
              <a:gd name="connsiteY29" fmla="*/ 1899174 h 3165266"/>
              <a:gd name="connsiteX30" fmla="*/ 80567 w 834193"/>
              <a:gd name="connsiteY30" fmla="*/ 2170480 h 3165266"/>
              <a:gd name="connsiteX31" fmla="*/ 110712 w 834193"/>
              <a:gd name="connsiteY31" fmla="*/ 2260915 h 3165266"/>
              <a:gd name="connsiteX32" fmla="*/ 120760 w 834193"/>
              <a:gd name="connsiteY32" fmla="*/ 2291060 h 3165266"/>
              <a:gd name="connsiteX33" fmla="*/ 110712 w 834193"/>
              <a:gd name="connsiteY33" fmla="*/ 2351350 h 3165266"/>
              <a:gd name="connsiteX34" fmla="*/ 100663 w 834193"/>
              <a:gd name="connsiteY34" fmla="*/ 2381495 h 3165266"/>
              <a:gd name="connsiteX35" fmla="*/ 120760 w 834193"/>
              <a:gd name="connsiteY35" fmla="*/ 2522172 h 3165266"/>
              <a:gd name="connsiteX36" fmla="*/ 130809 w 834193"/>
              <a:gd name="connsiteY36" fmla="*/ 2552317 h 3165266"/>
              <a:gd name="connsiteX37" fmla="*/ 120760 w 834193"/>
              <a:gd name="connsiteY37" fmla="*/ 2622655 h 3165266"/>
              <a:gd name="connsiteX38" fmla="*/ 110712 w 834193"/>
              <a:gd name="connsiteY38" fmla="*/ 2652800 h 3165266"/>
              <a:gd name="connsiteX39" fmla="*/ 100663 w 834193"/>
              <a:gd name="connsiteY39" fmla="*/ 2713091 h 3165266"/>
              <a:gd name="connsiteX40" fmla="*/ 110712 w 834193"/>
              <a:gd name="connsiteY40" fmla="*/ 2813574 h 3165266"/>
              <a:gd name="connsiteX41" fmla="*/ 120760 w 834193"/>
              <a:gd name="connsiteY41" fmla="*/ 2853767 h 3165266"/>
              <a:gd name="connsiteX42" fmla="*/ 130809 w 834193"/>
              <a:gd name="connsiteY42" fmla="*/ 3104976 h 3165266"/>
              <a:gd name="connsiteX43" fmla="*/ 311679 w 834193"/>
              <a:gd name="connsiteY43" fmla="*/ 3115025 h 3165266"/>
              <a:gd name="connsiteX44" fmla="*/ 402114 w 834193"/>
              <a:gd name="connsiteY44" fmla="*/ 3145170 h 3165266"/>
              <a:gd name="connsiteX45" fmla="*/ 432259 w 834193"/>
              <a:gd name="connsiteY45" fmla="*/ 3155218 h 3165266"/>
              <a:gd name="connsiteX46" fmla="*/ 462404 w 834193"/>
              <a:gd name="connsiteY46" fmla="*/ 3165266 h 3165266"/>
              <a:gd name="connsiteX47" fmla="*/ 542791 w 834193"/>
              <a:gd name="connsiteY47" fmla="*/ 3155218 h 3165266"/>
              <a:gd name="connsiteX48" fmla="*/ 603081 w 834193"/>
              <a:gd name="connsiteY48" fmla="*/ 3135121 h 3165266"/>
              <a:gd name="connsiteX49" fmla="*/ 743758 w 834193"/>
              <a:gd name="connsiteY49" fmla="*/ 3115025 h 3165266"/>
              <a:gd name="connsiteX50" fmla="*/ 753806 w 834193"/>
              <a:gd name="connsiteY50" fmla="*/ 2954251 h 3165266"/>
              <a:gd name="connsiteX51" fmla="*/ 773903 w 834193"/>
              <a:gd name="connsiteY51" fmla="*/ 2893961 h 3165266"/>
              <a:gd name="connsiteX52" fmla="*/ 783951 w 834193"/>
              <a:gd name="connsiteY52" fmla="*/ 2843719 h 3165266"/>
              <a:gd name="connsiteX53" fmla="*/ 804048 w 834193"/>
              <a:gd name="connsiteY53" fmla="*/ 2723139 h 3165266"/>
              <a:gd name="connsiteX54" fmla="*/ 814096 w 834193"/>
              <a:gd name="connsiteY54" fmla="*/ 2662849 h 3165266"/>
              <a:gd name="connsiteX55" fmla="*/ 834193 w 834193"/>
              <a:gd name="connsiteY55" fmla="*/ 2532220 h 3165266"/>
              <a:gd name="connsiteX56" fmla="*/ 824145 w 834193"/>
              <a:gd name="connsiteY56" fmla="*/ 2200625 h 3165266"/>
              <a:gd name="connsiteX57" fmla="*/ 794000 w 834193"/>
              <a:gd name="connsiteY57" fmla="*/ 2100141 h 3165266"/>
              <a:gd name="connsiteX58" fmla="*/ 773903 w 834193"/>
              <a:gd name="connsiteY58" fmla="*/ 2029803 h 3165266"/>
              <a:gd name="connsiteX59" fmla="*/ 763855 w 834193"/>
              <a:gd name="connsiteY59" fmla="*/ 1848932 h 3165266"/>
              <a:gd name="connsiteX60" fmla="*/ 753806 w 834193"/>
              <a:gd name="connsiteY60" fmla="*/ 1808739 h 3165266"/>
              <a:gd name="connsiteX61" fmla="*/ 743758 w 834193"/>
              <a:gd name="connsiteY61" fmla="*/ 1637917 h 3165266"/>
              <a:gd name="connsiteX62" fmla="*/ 723661 w 834193"/>
              <a:gd name="connsiteY62" fmla="*/ 1316370 h 3165266"/>
              <a:gd name="connsiteX63" fmla="*/ 733710 w 834193"/>
              <a:gd name="connsiteY63" fmla="*/ 763710 h 3165266"/>
              <a:gd name="connsiteX64" fmla="*/ 743758 w 834193"/>
              <a:gd name="connsiteY64" fmla="*/ 683324 h 3165266"/>
              <a:gd name="connsiteX65" fmla="*/ 753806 w 834193"/>
              <a:gd name="connsiteY65" fmla="*/ 562743 h 3165266"/>
              <a:gd name="connsiteX66" fmla="*/ 773903 w 834193"/>
              <a:gd name="connsiteY66" fmla="*/ 482357 h 3165266"/>
              <a:gd name="connsiteX67" fmla="*/ 763855 w 834193"/>
              <a:gd name="connsiteY67" fmla="*/ 231148 h 3165266"/>
              <a:gd name="connsiteX68" fmla="*/ 753806 w 834193"/>
              <a:gd name="connsiteY68" fmla="*/ 170858 h 3165266"/>
              <a:gd name="connsiteX69" fmla="*/ 733710 w 834193"/>
              <a:gd name="connsiteY69" fmla="*/ 110567 h 3165266"/>
              <a:gd name="connsiteX70" fmla="*/ 743758 w 834193"/>
              <a:gd name="connsiteY70" fmla="*/ 30181 h 3165266"/>
              <a:gd name="connsiteX71" fmla="*/ 713613 w 834193"/>
              <a:gd name="connsiteY71" fmla="*/ 10084 h 3165266"/>
              <a:gd name="connsiteX72" fmla="*/ 613129 w 834193"/>
              <a:gd name="connsiteY72" fmla="*/ 36 h 3165266"/>
              <a:gd name="connsiteX73" fmla="*/ 552839 w 834193"/>
              <a:gd name="connsiteY73" fmla="*/ 10084 h 3165266"/>
              <a:gd name="connsiteX74" fmla="*/ 482501 w 834193"/>
              <a:gd name="connsiteY74" fmla="*/ 30181 h 3165266"/>
              <a:gd name="connsiteX75" fmla="*/ 442307 w 834193"/>
              <a:gd name="connsiteY75" fmla="*/ 40229 h 3165266"/>
              <a:gd name="connsiteX76" fmla="*/ 140857 w 834193"/>
              <a:gd name="connsiteY76" fmla="*/ 30181 h 3165266"/>
              <a:gd name="connsiteX77" fmla="*/ 80567 w 834193"/>
              <a:gd name="connsiteY77" fmla="*/ 36 h 3165266"/>
              <a:gd name="connsiteX78" fmla="*/ 50422 w 834193"/>
              <a:gd name="connsiteY78" fmla="*/ 30181 h 3165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834193" h="3165266">
                <a:moveTo>
                  <a:pt x="50422" y="30181"/>
                </a:moveTo>
                <a:lnTo>
                  <a:pt x="50422" y="30181"/>
                </a:lnTo>
                <a:cubicBezTo>
                  <a:pt x="48955" y="43387"/>
                  <a:pt x="40427" y="143920"/>
                  <a:pt x="30325" y="170858"/>
                </a:cubicBezTo>
                <a:cubicBezTo>
                  <a:pt x="26085" y="182166"/>
                  <a:pt x="16927" y="190955"/>
                  <a:pt x="10228" y="201003"/>
                </a:cubicBezTo>
                <a:cubicBezTo>
                  <a:pt x="6879" y="211051"/>
                  <a:pt x="-1318" y="220663"/>
                  <a:pt x="180" y="231148"/>
                </a:cubicBezTo>
                <a:cubicBezTo>
                  <a:pt x="2299" y="245977"/>
                  <a:pt x="14714" y="257433"/>
                  <a:pt x="20277" y="271341"/>
                </a:cubicBezTo>
                <a:cubicBezTo>
                  <a:pt x="48690" y="342373"/>
                  <a:pt x="32660" y="312618"/>
                  <a:pt x="50422" y="371825"/>
                </a:cubicBezTo>
                <a:cubicBezTo>
                  <a:pt x="56509" y="392115"/>
                  <a:pt x="70518" y="432115"/>
                  <a:pt x="70518" y="432115"/>
                </a:cubicBezTo>
                <a:cubicBezTo>
                  <a:pt x="67169" y="458911"/>
                  <a:pt x="67575" y="486449"/>
                  <a:pt x="60470" y="512502"/>
                </a:cubicBezTo>
                <a:cubicBezTo>
                  <a:pt x="57292" y="524153"/>
                  <a:pt x="45774" y="531845"/>
                  <a:pt x="40373" y="542647"/>
                </a:cubicBezTo>
                <a:cubicBezTo>
                  <a:pt x="35636" y="552121"/>
                  <a:pt x="33674" y="562744"/>
                  <a:pt x="30325" y="572792"/>
                </a:cubicBezTo>
                <a:cubicBezTo>
                  <a:pt x="34958" y="605221"/>
                  <a:pt x="40407" y="673325"/>
                  <a:pt x="60470" y="703420"/>
                </a:cubicBezTo>
                <a:lnTo>
                  <a:pt x="80567" y="733565"/>
                </a:lnTo>
                <a:cubicBezTo>
                  <a:pt x="103268" y="801670"/>
                  <a:pt x="80567" y="718586"/>
                  <a:pt x="80567" y="834049"/>
                </a:cubicBezTo>
                <a:cubicBezTo>
                  <a:pt x="80567" y="942656"/>
                  <a:pt x="79439" y="931149"/>
                  <a:pt x="100663" y="994822"/>
                </a:cubicBezTo>
                <a:cubicBezTo>
                  <a:pt x="97314" y="1018268"/>
                  <a:pt x="100234" y="1043518"/>
                  <a:pt x="90615" y="1065161"/>
                </a:cubicBezTo>
                <a:cubicBezTo>
                  <a:pt x="85710" y="1076197"/>
                  <a:pt x="69009" y="1076719"/>
                  <a:pt x="60470" y="1085258"/>
                </a:cubicBezTo>
                <a:cubicBezTo>
                  <a:pt x="51931" y="1093797"/>
                  <a:pt x="47072" y="1105355"/>
                  <a:pt x="40373" y="1115403"/>
                </a:cubicBezTo>
                <a:lnTo>
                  <a:pt x="70518" y="1205838"/>
                </a:lnTo>
                <a:lnTo>
                  <a:pt x="80567" y="1235983"/>
                </a:lnTo>
                <a:lnTo>
                  <a:pt x="90615" y="1266128"/>
                </a:lnTo>
                <a:cubicBezTo>
                  <a:pt x="87266" y="1296273"/>
                  <a:pt x="85179" y="1326585"/>
                  <a:pt x="80567" y="1356563"/>
                </a:cubicBezTo>
                <a:cubicBezTo>
                  <a:pt x="78467" y="1370213"/>
                  <a:pt x="70518" y="1382947"/>
                  <a:pt x="70518" y="1396757"/>
                </a:cubicBezTo>
                <a:cubicBezTo>
                  <a:pt x="70518" y="1433753"/>
                  <a:pt x="77217" y="1470444"/>
                  <a:pt x="80567" y="1507288"/>
                </a:cubicBezTo>
                <a:cubicBezTo>
                  <a:pt x="77217" y="1550831"/>
                  <a:pt x="75621" y="1594544"/>
                  <a:pt x="70518" y="1637917"/>
                </a:cubicBezTo>
                <a:cubicBezTo>
                  <a:pt x="68904" y="1651632"/>
                  <a:pt x="60470" y="1664300"/>
                  <a:pt x="60470" y="1678110"/>
                </a:cubicBezTo>
                <a:cubicBezTo>
                  <a:pt x="60470" y="1708441"/>
                  <a:pt x="65532" y="1738628"/>
                  <a:pt x="70518" y="1768546"/>
                </a:cubicBezTo>
                <a:cubicBezTo>
                  <a:pt x="72259" y="1778994"/>
                  <a:pt x="77657" y="1788507"/>
                  <a:pt x="80567" y="1798691"/>
                </a:cubicBezTo>
                <a:cubicBezTo>
                  <a:pt x="84361" y="1811970"/>
                  <a:pt x="86647" y="1825656"/>
                  <a:pt x="90615" y="1838884"/>
                </a:cubicBezTo>
                <a:cubicBezTo>
                  <a:pt x="96702" y="1859174"/>
                  <a:pt x="110712" y="1899174"/>
                  <a:pt x="110712" y="1899174"/>
                </a:cubicBezTo>
                <a:cubicBezTo>
                  <a:pt x="35846" y="2011472"/>
                  <a:pt x="56573" y="1954532"/>
                  <a:pt x="80567" y="2170480"/>
                </a:cubicBezTo>
                <a:cubicBezTo>
                  <a:pt x="80568" y="2170493"/>
                  <a:pt x="105686" y="2245837"/>
                  <a:pt x="110712" y="2260915"/>
                </a:cubicBezTo>
                <a:lnTo>
                  <a:pt x="120760" y="2291060"/>
                </a:lnTo>
                <a:cubicBezTo>
                  <a:pt x="117411" y="2311157"/>
                  <a:pt x="115132" y="2331461"/>
                  <a:pt x="110712" y="2351350"/>
                </a:cubicBezTo>
                <a:cubicBezTo>
                  <a:pt x="108414" y="2361690"/>
                  <a:pt x="100663" y="2370903"/>
                  <a:pt x="100663" y="2381495"/>
                </a:cubicBezTo>
                <a:cubicBezTo>
                  <a:pt x="100663" y="2433534"/>
                  <a:pt x="107235" y="2474835"/>
                  <a:pt x="120760" y="2522172"/>
                </a:cubicBezTo>
                <a:cubicBezTo>
                  <a:pt x="123670" y="2532356"/>
                  <a:pt x="127459" y="2542269"/>
                  <a:pt x="130809" y="2552317"/>
                </a:cubicBezTo>
                <a:cubicBezTo>
                  <a:pt x="127459" y="2575763"/>
                  <a:pt x="125405" y="2599431"/>
                  <a:pt x="120760" y="2622655"/>
                </a:cubicBezTo>
                <a:cubicBezTo>
                  <a:pt x="118683" y="2633041"/>
                  <a:pt x="113010" y="2642460"/>
                  <a:pt x="110712" y="2652800"/>
                </a:cubicBezTo>
                <a:cubicBezTo>
                  <a:pt x="106292" y="2672689"/>
                  <a:pt x="104013" y="2692994"/>
                  <a:pt x="100663" y="2713091"/>
                </a:cubicBezTo>
                <a:cubicBezTo>
                  <a:pt x="104013" y="2746585"/>
                  <a:pt x="105951" y="2780251"/>
                  <a:pt x="110712" y="2813574"/>
                </a:cubicBezTo>
                <a:cubicBezTo>
                  <a:pt x="112665" y="2827245"/>
                  <a:pt x="119810" y="2839990"/>
                  <a:pt x="120760" y="2853767"/>
                </a:cubicBezTo>
                <a:cubicBezTo>
                  <a:pt x="126526" y="2937372"/>
                  <a:pt x="81364" y="3037314"/>
                  <a:pt x="130809" y="3104976"/>
                </a:cubicBezTo>
                <a:cubicBezTo>
                  <a:pt x="166436" y="3153729"/>
                  <a:pt x="251389" y="3111675"/>
                  <a:pt x="311679" y="3115025"/>
                </a:cubicBezTo>
                <a:lnTo>
                  <a:pt x="402114" y="3145170"/>
                </a:lnTo>
                <a:lnTo>
                  <a:pt x="432259" y="3155218"/>
                </a:lnTo>
                <a:lnTo>
                  <a:pt x="462404" y="3165266"/>
                </a:lnTo>
                <a:cubicBezTo>
                  <a:pt x="489200" y="3161917"/>
                  <a:pt x="516386" y="3160876"/>
                  <a:pt x="542791" y="3155218"/>
                </a:cubicBezTo>
                <a:cubicBezTo>
                  <a:pt x="563505" y="3150779"/>
                  <a:pt x="582185" y="3138603"/>
                  <a:pt x="603081" y="3135121"/>
                </a:cubicBezTo>
                <a:cubicBezTo>
                  <a:pt x="690008" y="3120634"/>
                  <a:pt x="643154" y="3127600"/>
                  <a:pt x="743758" y="3115025"/>
                </a:cubicBezTo>
                <a:cubicBezTo>
                  <a:pt x="747107" y="3061434"/>
                  <a:pt x="746551" y="3007455"/>
                  <a:pt x="753806" y="2954251"/>
                </a:cubicBezTo>
                <a:cubicBezTo>
                  <a:pt x="756668" y="2933261"/>
                  <a:pt x="769749" y="2914733"/>
                  <a:pt x="773903" y="2893961"/>
                </a:cubicBezTo>
                <a:cubicBezTo>
                  <a:pt x="777252" y="2877214"/>
                  <a:pt x="780983" y="2860538"/>
                  <a:pt x="783951" y="2843719"/>
                </a:cubicBezTo>
                <a:cubicBezTo>
                  <a:pt x="791032" y="2803591"/>
                  <a:pt x="797349" y="2763332"/>
                  <a:pt x="804048" y="2723139"/>
                </a:cubicBezTo>
                <a:cubicBezTo>
                  <a:pt x="807397" y="2703042"/>
                  <a:pt x="811215" y="2683018"/>
                  <a:pt x="814096" y="2662849"/>
                </a:cubicBezTo>
                <a:cubicBezTo>
                  <a:pt x="827026" y="2572341"/>
                  <a:pt x="820251" y="2615872"/>
                  <a:pt x="834193" y="2532220"/>
                </a:cubicBezTo>
                <a:cubicBezTo>
                  <a:pt x="830844" y="2421688"/>
                  <a:pt x="830114" y="2311046"/>
                  <a:pt x="824145" y="2200625"/>
                </a:cubicBezTo>
                <a:cubicBezTo>
                  <a:pt x="823045" y="2180284"/>
                  <a:pt x="796854" y="2111558"/>
                  <a:pt x="794000" y="2100141"/>
                </a:cubicBezTo>
                <a:cubicBezTo>
                  <a:pt x="781382" y="2049672"/>
                  <a:pt x="788318" y="2073049"/>
                  <a:pt x="773903" y="2029803"/>
                </a:cubicBezTo>
                <a:cubicBezTo>
                  <a:pt x="770554" y="1969513"/>
                  <a:pt x="769322" y="1909067"/>
                  <a:pt x="763855" y="1848932"/>
                </a:cubicBezTo>
                <a:cubicBezTo>
                  <a:pt x="762605" y="1835179"/>
                  <a:pt x="755115" y="1822487"/>
                  <a:pt x="753806" y="1808739"/>
                </a:cubicBezTo>
                <a:cubicBezTo>
                  <a:pt x="748398" y="1751957"/>
                  <a:pt x="747682" y="1694821"/>
                  <a:pt x="743758" y="1637917"/>
                </a:cubicBezTo>
                <a:cubicBezTo>
                  <a:pt x="721038" y="1308472"/>
                  <a:pt x="747534" y="1793803"/>
                  <a:pt x="723661" y="1316370"/>
                </a:cubicBezTo>
                <a:cubicBezTo>
                  <a:pt x="727011" y="1132150"/>
                  <a:pt x="727864" y="947868"/>
                  <a:pt x="733710" y="763710"/>
                </a:cubicBezTo>
                <a:cubicBezTo>
                  <a:pt x="734567" y="736720"/>
                  <a:pt x="741071" y="710194"/>
                  <a:pt x="743758" y="683324"/>
                </a:cubicBezTo>
                <a:cubicBezTo>
                  <a:pt x="747771" y="643191"/>
                  <a:pt x="747823" y="602630"/>
                  <a:pt x="753806" y="562743"/>
                </a:cubicBezTo>
                <a:cubicBezTo>
                  <a:pt x="757903" y="535429"/>
                  <a:pt x="773903" y="482357"/>
                  <a:pt x="773903" y="482357"/>
                </a:cubicBezTo>
                <a:cubicBezTo>
                  <a:pt x="770554" y="398621"/>
                  <a:pt x="769251" y="314777"/>
                  <a:pt x="763855" y="231148"/>
                </a:cubicBezTo>
                <a:cubicBezTo>
                  <a:pt x="762543" y="210816"/>
                  <a:pt x="758747" y="190624"/>
                  <a:pt x="753806" y="170858"/>
                </a:cubicBezTo>
                <a:cubicBezTo>
                  <a:pt x="748668" y="150306"/>
                  <a:pt x="733710" y="110567"/>
                  <a:pt x="733710" y="110567"/>
                </a:cubicBezTo>
                <a:cubicBezTo>
                  <a:pt x="737059" y="83772"/>
                  <a:pt x="749054" y="56660"/>
                  <a:pt x="743758" y="30181"/>
                </a:cubicBezTo>
                <a:cubicBezTo>
                  <a:pt x="741390" y="18339"/>
                  <a:pt x="725380" y="12800"/>
                  <a:pt x="713613" y="10084"/>
                </a:cubicBezTo>
                <a:cubicBezTo>
                  <a:pt x="680813" y="2515"/>
                  <a:pt x="646624" y="3385"/>
                  <a:pt x="613129" y="36"/>
                </a:cubicBezTo>
                <a:cubicBezTo>
                  <a:pt x="593032" y="3385"/>
                  <a:pt x="572817" y="6088"/>
                  <a:pt x="552839" y="10084"/>
                </a:cubicBezTo>
                <a:cubicBezTo>
                  <a:pt x="500472" y="20557"/>
                  <a:pt x="527203" y="17409"/>
                  <a:pt x="482501" y="30181"/>
                </a:cubicBezTo>
                <a:cubicBezTo>
                  <a:pt x="469222" y="33975"/>
                  <a:pt x="455705" y="36880"/>
                  <a:pt x="442307" y="40229"/>
                </a:cubicBezTo>
                <a:cubicBezTo>
                  <a:pt x="341824" y="36880"/>
                  <a:pt x="241212" y="36263"/>
                  <a:pt x="140857" y="30181"/>
                </a:cubicBezTo>
                <a:cubicBezTo>
                  <a:pt x="83995" y="26735"/>
                  <a:pt x="136924" y="14125"/>
                  <a:pt x="80567" y="36"/>
                </a:cubicBezTo>
                <a:cubicBezTo>
                  <a:pt x="75972" y="-1113"/>
                  <a:pt x="55446" y="25157"/>
                  <a:pt x="50422" y="3018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="" xmlns:a16="http://schemas.microsoft.com/office/drawing/2014/main" id="{DBA01F5F-D9B2-A04C-A235-0EFEFDE16D67}"/>
              </a:ext>
            </a:extLst>
          </p:cNvPr>
          <p:cNvSpPr/>
          <p:nvPr/>
        </p:nvSpPr>
        <p:spPr>
          <a:xfrm>
            <a:off x="1721162" y="4939255"/>
            <a:ext cx="1485337" cy="1030069"/>
          </a:xfrm>
          <a:custGeom>
            <a:avLst/>
            <a:gdLst>
              <a:gd name="connsiteX0" fmla="*/ 10048 w 793820"/>
              <a:gd name="connsiteY0" fmla="*/ 10049 h 713433"/>
              <a:gd name="connsiteX1" fmla="*/ 683288 w 793820"/>
              <a:gd name="connsiteY1" fmla="*/ 0 h 713433"/>
              <a:gd name="connsiteX2" fmla="*/ 793820 w 793820"/>
              <a:gd name="connsiteY2" fmla="*/ 20097 h 713433"/>
              <a:gd name="connsiteX3" fmla="*/ 713433 w 793820"/>
              <a:gd name="connsiteY3" fmla="*/ 331596 h 713433"/>
              <a:gd name="connsiteX4" fmla="*/ 673239 w 793820"/>
              <a:gd name="connsiteY4" fmla="*/ 683288 h 713433"/>
              <a:gd name="connsiteX5" fmla="*/ 341644 w 793820"/>
              <a:gd name="connsiteY5" fmla="*/ 713433 h 713433"/>
              <a:gd name="connsiteX6" fmla="*/ 0 w 793820"/>
              <a:gd name="connsiteY6" fmla="*/ 643095 h 713433"/>
              <a:gd name="connsiteX7" fmla="*/ 0 w 793820"/>
              <a:gd name="connsiteY7" fmla="*/ 271306 h 713433"/>
              <a:gd name="connsiteX8" fmla="*/ 10048 w 793820"/>
              <a:gd name="connsiteY8" fmla="*/ 10049 h 71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3820" h="713433">
                <a:moveTo>
                  <a:pt x="10048" y="10049"/>
                </a:moveTo>
                <a:lnTo>
                  <a:pt x="683288" y="0"/>
                </a:lnTo>
                <a:lnTo>
                  <a:pt x="793820" y="20097"/>
                </a:lnTo>
                <a:lnTo>
                  <a:pt x="713433" y="331596"/>
                </a:lnTo>
                <a:lnTo>
                  <a:pt x="673239" y="683288"/>
                </a:lnTo>
                <a:lnTo>
                  <a:pt x="341644" y="713433"/>
                </a:lnTo>
                <a:lnTo>
                  <a:pt x="0" y="643095"/>
                </a:lnTo>
                <a:lnTo>
                  <a:pt x="0" y="271306"/>
                </a:lnTo>
                <a:lnTo>
                  <a:pt x="10048" y="10049"/>
                </a:lnTo>
                <a:close/>
              </a:path>
            </a:pathLst>
          </a:cu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="" xmlns:a16="http://schemas.microsoft.com/office/drawing/2014/main" id="{1E06F6F8-6722-B84F-AD57-75E5E43270A1}"/>
              </a:ext>
            </a:extLst>
          </p:cNvPr>
          <p:cNvSpPr/>
          <p:nvPr/>
        </p:nvSpPr>
        <p:spPr>
          <a:xfrm>
            <a:off x="1440275" y="1326763"/>
            <a:ext cx="1521803" cy="2512425"/>
          </a:xfrm>
          <a:custGeom>
            <a:avLst/>
            <a:gdLst>
              <a:gd name="connsiteX0" fmla="*/ 90435 w 773723"/>
              <a:gd name="connsiteY0" fmla="*/ 10048 h 703385"/>
              <a:gd name="connsiteX1" fmla="*/ 733530 w 773723"/>
              <a:gd name="connsiteY1" fmla="*/ 0 h 703385"/>
              <a:gd name="connsiteX2" fmla="*/ 773723 w 773723"/>
              <a:gd name="connsiteY2" fmla="*/ 251209 h 703385"/>
              <a:gd name="connsiteX3" fmla="*/ 773723 w 773723"/>
              <a:gd name="connsiteY3" fmla="*/ 532563 h 703385"/>
              <a:gd name="connsiteX4" fmla="*/ 753626 w 773723"/>
              <a:gd name="connsiteY4" fmla="*/ 693336 h 703385"/>
              <a:gd name="connsiteX5" fmla="*/ 100483 w 773723"/>
              <a:gd name="connsiteY5" fmla="*/ 703385 h 703385"/>
              <a:gd name="connsiteX6" fmla="*/ 40193 w 773723"/>
              <a:gd name="connsiteY6" fmla="*/ 572756 h 703385"/>
              <a:gd name="connsiteX7" fmla="*/ 70338 w 773723"/>
              <a:gd name="connsiteY7" fmla="*/ 411982 h 703385"/>
              <a:gd name="connsiteX8" fmla="*/ 0 w 773723"/>
              <a:gd name="connsiteY8" fmla="*/ 241160 h 703385"/>
              <a:gd name="connsiteX9" fmla="*/ 90435 w 773723"/>
              <a:gd name="connsiteY9" fmla="*/ 10048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3723" h="703385">
                <a:moveTo>
                  <a:pt x="90435" y="10048"/>
                </a:moveTo>
                <a:lnTo>
                  <a:pt x="733530" y="0"/>
                </a:lnTo>
                <a:lnTo>
                  <a:pt x="773723" y="251209"/>
                </a:lnTo>
                <a:lnTo>
                  <a:pt x="773723" y="532563"/>
                </a:lnTo>
                <a:lnTo>
                  <a:pt x="753626" y="693336"/>
                </a:lnTo>
                <a:lnTo>
                  <a:pt x="100483" y="703385"/>
                </a:lnTo>
                <a:lnTo>
                  <a:pt x="40193" y="572756"/>
                </a:lnTo>
                <a:lnTo>
                  <a:pt x="70338" y="411982"/>
                </a:lnTo>
                <a:lnTo>
                  <a:pt x="0" y="241160"/>
                </a:lnTo>
                <a:lnTo>
                  <a:pt x="90435" y="10048"/>
                </a:lnTo>
                <a:close/>
              </a:path>
            </a:pathLst>
          </a:cu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="" xmlns:a16="http://schemas.microsoft.com/office/drawing/2014/main" id="{9688C01B-E885-5548-9736-700000ECF62A}"/>
              </a:ext>
            </a:extLst>
          </p:cNvPr>
          <p:cNvSpPr/>
          <p:nvPr/>
        </p:nvSpPr>
        <p:spPr>
          <a:xfrm>
            <a:off x="1525603" y="3783138"/>
            <a:ext cx="1626187" cy="1179132"/>
          </a:xfrm>
          <a:custGeom>
            <a:avLst/>
            <a:gdLst>
              <a:gd name="connsiteX0" fmla="*/ 40194 w 834013"/>
              <a:gd name="connsiteY0" fmla="*/ 10049 h 1838849"/>
              <a:gd name="connsiteX1" fmla="*/ 733530 w 834013"/>
              <a:gd name="connsiteY1" fmla="*/ 0 h 1838849"/>
              <a:gd name="connsiteX2" fmla="*/ 693336 w 834013"/>
              <a:gd name="connsiteY2" fmla="*/ 703385 h 1838849"/>
              <a:gd name="connsiteX3" fmla="*/ 713433 w 834013"/>
              <a:gd name="connsiteY3" fmla="*/ 1145512 h 1838849"/>
              <a:gd name="connsiteX4" fmla="*/ 834013 w 834013"/>
              <a:gd name="connsiteY4" fmla="*/ 1838849 h 1838849"/>
              <a:gd name="connsiteX5" fmla="*/ 90435 w 834013"/>
              <a:gd name="connsiteY5" fmla="*/ 1838849 h 1838849"/>
              <a:gd name="connsiteX6" fmla="*/ 80387 w 834013"/>
              <a:gd name="connsiteY6" fmla="*/ 1597688 h 1838849"/>
              <a:gd name="connsiteX7" fmla="*/ 20097 w 834013"/>
              <a:gd name="connsiteY7" fmla="*/ 1346479 h 1838849"/>
              <a:gd name="connsiteX8" fmla="*/ 20097 w 834013"/>
              <a:gd name="connsiteY8" fmla="*/ 1125416 h 1838849"/>
              <a:gd name="connsiteX9" fmla="*/ 50242 w 834013"/>
              <a:gd name="connsiteY9" fmla="*/ 854110 h 1838849"/>
              <a:gd name="connsiteX10" fmla="*/ 50242 w 834013"/>
              <a:gd name="connsiteY10" fmla="*/ 643095 h 1838849"/>
              <a:gd name="connsiteX11" fmla="*/ 0 w 834013"/>
              <a:gd name="connsiteY11" fmla="*/ 422031 h 1838849"/>
              <a:gd name="connsiteX12" fmla="*/ 60290 w 834013"/>
              <a:gd name="connsiteY12" fmla="*/ 231112 h 1838849"/>
              <a:gd name="connsiteX13" fmla="*/ 40194 w 834013"/>
              <a:gd name="connsiteY13" fmla="*/ 10049 h 1838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4013" h="1838849">
                <a:moveTo>
                  <a:pt x="40194" y="10049"/>
                </a:moveTo>
                <a:lnTo>
                  <a:pt x="733530" y="0"/>
                </a:lnTo>
                <a:lnTo>
                  <a:pt x="693336" y="703385"/>
                </a:lnTo>
                <a:lnTo>
                  <a:pt x="713433" y="1145512"/>
                </a:lnTo>
                <a:lnTo>
                  <a:pt x="834013" y="1838849"/>
                </a:lnTo>
                <a:lnTo>
                  <a:pt x="90435" y="1838849"/>
                </a:lnTo>
                <a:lnTo>
                  <a:pt x="80387" y="1597688"/>
                </a:lnTo>
                <a:lnTo>
                  <a:pt x="20097" y="1346479"/>
                </a:lnTo>
                <a:lnTo>
                  <a:pt x="20097" y="1125416"/>
                </a:lnTo>
                <a:lnTo>
                  <a:pt x="50242" y="854110"/>
                </a:lnTo>
                <a:lnTo>
                  <a:pt x="50242" y="643095"/>
                </a:lnTo>
                <a:lnTo>
                  <a:pt x="0" y="422031"/>
                </a:lnTo>
                <a:lnTo>
                  <a:pt x="60290" y="231112"/>
                </a:lnTo>
                <a:lnTo>
                  <a:pt x="40194" y="10049"/>
                </a:lnTo>
                <a:close/>
              </a:path>
            </a:pathLst>
          </a:custGeom>
          <a:pattFill prst="lgConfetti">
            <a:fgClr>
              <a:schemeClr val="tx1"/>
            </a:fgClr>
            <a:bgClr>
              <a:schemeClr val="accent1">
                <a:lumMod val="40000"/>
                <a:lumOff val="60000"/>
              </a:schemeClr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001B44F-6900-824F-A1DB-086184F2659E}"/>
              </a:ext>
            </a:extLst>
          </p:cNvPr>
          <p:cNvSpPr/>
          <p:nvPr/>
        </p:nvSpPr>
        <p:spPr>
          <a:xfrm>
            <a:off x="1946780" y="3603984"/>
            <a:ext cx="695665" cy="1764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ADC6B5F-466D-AF4A-99A9-1C8BBF138E52}"/>
              </a:ext>
            </a:extLst>
          </p:cNvPr>
          <p:cNvSpPr/>
          <p:nvPr/>
        </p:nvSpPr>
        <p:spPr>
          <a:xfrm>
            <a:off x="1946780" y="593921"/>
            <a:ext cx="695665" cy="30291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FB4F25FD-186D-0C48-B472-84D30A996790}"/>
              </a:ext>
            </a:extLst>
          </p:cNvPr>
          <p:cNvGrpSpPr/>
          <p:nvPr/>
        </p:nvGrpSpPr>
        <p:grpSpPr>
          <a:xfrm>
            <a:off x="1946780" y="862518"/>
            <a:ext cx="695665" cy="4511989"/>
            <a:chOff x="10731639" y="1718267"/>
            <a:chExt cx="371789" cy="3125038"/>
          </a:xfrm>
        </p:grpSpPr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A2513478-6881-CC4F-97F2-58255344B32F}"/>
                </a:ext>
              </a:extLst>
            </p:cNvPr>
            <p:cNvSpPr/>
            <p:nvPr/>
          </p:nvSpPr>
          <p:spPr>
            <a:xfrm>
              <a:off x="10731639" y="1718268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5AF17A5B-ED08-9E4E-B9C2-A169B267881E}"/>
                </a:ext>
              </a:extLst>
            </p:cNvPr>
            <p:cNvCxnSpPr/>
            <p:nvPr/>
          </p:nvCxnSpPr>
          <p:spPr>
            <a:xfrm>
              <a:off x="10731639" y="1718268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DA10347F-5837-EC4C-A8DB-CF4B5F92ADFC}"/>
                </a:ext>
              </a:extLst>
            </p:cNvPr>
            <p:cNvCxnSpPr/>
            <p:nvPr/>
          </p:nvCxnSpPr>
          <p:spPr>
            <a:xfrm>
              <a:off x="11103428" y="1718267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7534BAE1-8055-134A-9410-23FE35DE0B3F}"/>
                </a:ext>
              </a:extLst>
            </p:cNvPr>
            <p:cNvCxnSpPr/>
            <p:nvPr/>
          </p:nvCxnSpPr>
          <p:spPr>
            <a:xfrm>
              <a:off x="10731639" y="2632666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665A0642-EFAF-D546-822A-7D79FD9F8708}"/>
                </a:ext>
              </a:extLst>
            </p:cNvPr>
            <p:cNvCxnSpPr/>
            <p:nvPr/>
          </p:nvCxnSpPr>
          <p:spPr>
            <a:xfrm>
              <a:off x="11103428" y="2632666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81FC8308-1FA7-7847-A133-7262E9435C7D}"/>
                </a:ext>
              </a:extLst>
            </p:cNvPr>
            <p:cNvCxnSpPr/>
            <p:nvPr/>
          </p:nvCxnSpPr>
          <p:spPr>
            <a:xfrm>
              <a:off x="10731639" y="4472127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E08453AE-4262-5F4A-AD8D-A4AC5AB53A45}"/>
                </a:ext>
              </a:extLst>
            </p:cNvPr>
            <p:cNvCxnSpPr/>
            <p:nvPr/>
          </p:nvCxnSpPr>
          <p:spPr>
            <a:xfrm>
              <a:off x="11103428" y="4472127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0CBA859B-6410-2641-980D-2540EC539C1B}"/>
                </a:ext>
              </a:extLst>
            </p:cNvPr>
            <p:cNvCxnSpPr/>
            <p:nvPr/>
          </p:nvCxnSpPr>
          <p:spPr>
            <a:xfrm>
              <a:off x="10731639" y="4843305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Up Arrow 27">
            <a:extLst>
              <a:ext uri="{FF2B5EF4-FFF2-40B4-BE49-F238E27FC236}">
                <a16:creationId xmlns="" xmlns:a16="http://schemas.microsoft.com/office/drawing/2014/main" id="{81EA2161-B12D-124C-85DE-AE9C8B73B185}"/>
              </a:ext>
            </a:extLst>
          </p:cNvPr>
          <p:cNvSpPr/>
          <p:nvPr/>
        </p:nvSpPr>
        <p:spPr>
          <a:xfrm>
            <a:off x="2111753" y="857201"/>
            <a:ext cx="366305" cy="3865905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="" xmlns:a16="http://schemas.microsoft.com/office/drawing/2014/main" id="{3E2E9AB0-AB1C-EA4F-96FA-D1336D4EBF4C}"/>
              </a:ext>
            </a:extLst>
          </p:cNvPr>
          <p:cNvSpPr/>
          <p:nvPr/>
        </p:nvSpPr>
        <p:spPr>
          <a:xfrm>
            <a:off x="259454" y="2329284"/>
            <a:ext cx="1692154" cy="652861"/>
          </a:xfrm>
          <a:custGeom>
            <a:avLst/>
            <a:gdLst>
              <a:gd name="connsiteX0" fmla="*/ 0 w 904351"/>
              <a:gd name="connsiteY0" fmla="*/ 0 h 452176"/>
              <a:gd name="connsiteX1" fmla="*/ 422030 w 904351"/>
              <a:gd name="connsiteY1" fmla="*/ 80387 h 452176"/>
              <a:gd name="connsiteX2" fmla="*/ 874206 w 904351"/>
              <a:gd name="connsiteY2" fmla="*/ 432080 h 452176"/>
              <a:gd name="connsiteX3" fmla="*/ 874206 w 904351"/>
              <a:gd name="connsiteY3" fmla="*/ 432080 h 452176"/>
              <a:gd name="connsiteX4" fmla="*/ 904351 w 904351"/>
              <a:gd name="connsiteY4" fmla="*/ 452176 h 452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351" h="452176">
                <a:moveTo>
                  <a:pt x="0" y="0"/>
                </a:moveTo>
                <a:cubicBezTo>
                  <a:pt x="138164" y="4187"/>
                  <a:pt x="276329" y="8374"/>
                  <a:pt x="422030" y="80387"/>
                </a:cubicBezTo>
                <a:cubicBezTo>
                  <a:pt x="567731" y="152400"/>
                  <a:pt x="874206" y="432080"/>
                  <a:pt x="874206" y="432080"/>
                </a:cubicBezTo>
                <a:lnTo>
                  <a:pt x="874206" y="432080"/>
                </a:lnTo>
                <a:lnTo>
                  <a:pt x="904351" y="452176"/>
                </a:ln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73B66B55-5D2D-3D44-9231-52FC2E008A1D}"/>
              </a:ext>
            </a:extLst>
          </p:cNvPr>
          <p:cNvCxnSpPr/>
          <p:nvPr/>
        </p:nvCxnSpPr>
        <p:spPr>
          <a:xfrm flipH="1">
            <a:off x="1931657" y="3616711"/>
            <a:ext cx="714185" cy="1011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>
            <a:extLst>
              <a:ext uri="{FF2B5EF4-FFF2-40B4-BE49-F238E27FC236}">
                <a16:creationId xmlns="" xmlns:a16="http://schemas.microsoft.com/office/drawing/2014/main" id="{797BEA0D-EE3E-5E42-B712-3037C0C9DAD5}"/>
              </a:ext>
            </a:extLst>
          </p:cNvPr>
          <p:cNvSpPr/>
          <p:nvPr/>
        </p:nvSpPr>
        <p:spPr>
          <a:xfrm>
            <a:off x="2666074" y="2342325"/>
            <a:ext cx="1883829" cy="625313"/>
          </a:xfrm>
          <a:custGeom>
            <a:avLst/>
            <a:gdLst>
              <a:gd name="connsiteX0" fmla="*/ 974690 w 974690"/>
              <a:gd name="connsiteY0" fmla="*/ 0 h 422030"/>
              <a:gd name="connsiteX1" fmla="*/ 693336 w 974690"/>
              <a:gd name="connsiteY1" fmla="*/ 20096 h 422030"/>
              <a:gd name="connsiteX2" fmla="*/ 351692 w 974690"/>
              <a:gd name="connsiteY2" fmla="*/ 60290 h 422030"/>
              <a:gd name="connsiteX3" fmla="*/ 140677 w 974690"/>
              <a:gd name="connsiteY3" fmla="*/ 231112 h 422030"/>
              <a:gd name="connsiteX4" fmla="*/ 0 w 974690"/>
              <a:gd name="connsiteY4" fmla="*/ 422030 h 422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4690" h="422030">
                <a:moveTo>
                  <a:pt x="974690" y="0"/>
                </a:moveTo>
                <a:cubicBezTo>
                  <a:pt x="885929" y="5024"/>
                  <a:pt x="797169" y="10048"/>
                  <a:pt x="693336" y="20096"/>
                </a:cubicBezTo>
                <a:cubicBezTo>
                  <a:pt x="589503" y="30144"/>
                  <a:pt x="443802" y="25121"/>
                  <a:pt x="351692" y="60290"/>
                </a:cubicBezTo>
                <a:cubicBezTo>
                  <a:pt x="259582" y="95459"/>
                  <a:pt x="199292" y="170822"/>
                  <a:pt x="140677" y="231112"/>
                </a:cubicBezTo>
                <a:cubicBezTo>
                  <a:pt x="82062" y="291402"/>
                  <a:pt x="41031" y="356716"/>
                  <a:pt x="0" y="422030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>
            <a:extLst>
              <a:ext uri="{FF2B5EF4-FFF2-40B4-BE49-F238E27FC236}">
                <a16:creationId xmlns="" xmlns:a16="http://schemas.microsoft.com/office/drawing/2014/main" id="{889681A6-9BF8-CF43-8B91-2A4CF179B423}"/>
              </a:ext>
            </a:extLst>
          </p:cNvPr>
          <p:cNvSpPr/>
          <p:nvPr/>
        </p:nvSpPr>
        <p:spPr>
          <a:xfrm>
            <a:off x="618954" y="3942291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>
            <a:extLst>
              <a:ext uri="{FF2B5EF4-FFF2-40B4-BE49-F238E27FC236}">
                <a16:creationId xmlns="" xmlns:a16="http://schemas.microsoft.com/office/drawing/2014/main" id="{738C1B82-65C9-7D4B-A87E-EB79DB1D0A57}"/>
              </a:ext>
            </a:extLst>
          </p:cNvPr>
          <p:cNvSpPr/>
          <p:nvPr/>
        </p:nvSpPr>
        <p:spPr>
          <a:xfrm>
            <a:off x="621348" y="4249431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>
            <a:extLst>
              <a:ext uri="{FF2B5EF4-FFF2-40B4-BE49-F238E27FC236}">
                <a16:creationId xmlns="" xmlns:a16="http://schemas.microsoft.com/office/drawing/2014/main" id="{59200CDC-03B8-1649-929B-7CE9372A3AC0}"/>
              </a:ext>
            </a:extLst>
          </p:cNvPr>
          <p:cNvSpPr/>
          <p:nvPr/>
        </p:nvSpPr>
        <p:spPr>
          <a:xfrm>
            <a:off x="632782" y="4564730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>
            <a:extLst>
              <a:ext uri="{FF2B5EF4-FFF2-40B4-BE49-F238E27FC236}">
                <a16:creationId xmlns="" xmlns:a16="http://schemas.microsoft.com/office/drawing/2014/main" id="{A9DF6CE9-52EA-804B-BE69-0596472EC9C7}"/>
              </a:ext>
            </a:extLst>
          </p:cNvPr>
          <p:cNvSpPr/>
          <p:nvPr/>
        </p:nvSpPr>
        <p:spPr>
          <a:xfrm rot="10800000">
            <a:off x="3264762" y="3867655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>
            <a:extLst>
              <a:ext uri="{FF2B5EF4-FFF2-40B4-BE49-F238E27FC236}">
                <a16:creationId xmlns="" xmlns:a16="http://schemas.microsoft.com/office/drawing/2014/main" id="{BB6256A3-8E6D-DA42-B6E6-6B12C012D9EC}"/>
              </a:ext>
            </a:extLst>
          </p:cNvPr>
          <p:cNvSpPr/>
          <p:nvPr/>
        </p:nvSpPr>
        <p:spPr>
          <a:xfrm rot="10800000">
            <a:off x="3277817" y="4207905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>
            <a:extLst>
              <a:ext uri="{FF2B5EF4-FFF2-40B4-BE49-F238E27FC236}">
                <a16:creationId xmlns="" xmlns:a16="http://schemas.microsoft.com/office/drawing/2014/main" id="{5837E66C-23B7-1B48-AD7D-A81471AF2ACA}"/>
              </a:ext>
            </a:extLst>
          </p:cNvPr>
          <p:cNvSpPr/>
          <p:nvPr/>
        </p:nvSpPr>
        <p:spPr>
          <a:xfrm rot="10800000">
            <a:off x="3276176" y="4564730"/>
            <a:ext cx="784677" cy="2321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BB51FC3F-F3BF-4345-B1B6-4887F1799D0E}"/>
              </a:ext>
            </a:extLst>
          </p:cNvPr>
          <p:cNvCxnSpPr/>
          <p:nvPr/>
        </p:nvCxnSpPr>
        <p:spPr>
          <a:xfrm flipH="1" flipV="1">
            <a:off x="222422" y="1320602"/>
            <a:ext cx="4364513" cy="23116"/>
          </a:xfrm>
          <a:prstGeom prst="line">
            <a:avLst/>
          </a:pr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E11F08F0-A698-404A-8E42-4E33ECCAFBBB}"/>
              </a:ext>
            </a:extLst>
          </p:cNvPr>
          <p:cNvCxnSpPr/>
          <p:nvPr/>
        </p:nvCxnSpPr>
        <p:spPr>
          <a:xfrm flipH="1" flipV="1">
            <a:off x="222422" y="2323122"/>
            <a:ext cx="4364512" cy="29015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1AB56219-5118-C944-A7F6-0F806A5374CC}"/>
              </a:ext>
            </a:extLst>
          </p:cNvPr>
          <p:cNvCxnSpPr/>
          <p:nvPr/>
        </p:nvCxnSpPr>
        <p:spPr>
          <a:xfrm flipH="1">
            <a:off x="1946780" y="2981640"/>
            <a:ext cx="714185" cy="1011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7B3D948D-CA51-3343-80C5-A76163E469B5}"/>
              </a:ext>
            </a:extLst>
          </p:cNvPr>
          <p:cNvCxnSpPr/>
          <p:nvPr/>
        </p:nvCxnSpPr>
        <p:spPr>
          <a:xfrm>
            <a:off x="1940096" y="711086"/>
            <a:ext cx="0" cy="6064291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41">
            <a:extLst>
              <a:ext uri="{FF2B5EF4-FFF2-40B4-BE49-F238E27FC236}">
                <a16:creationId xmlns="" xmlns:a16="http://schemas.microsoft.com/office/drawing/2014/main" id="{68D93474-E763-8F40-AD76-0E6C327FB6D4}"/>
              </a:ext>
            </a:extLst>
          </p:cNvPr>
          <p:cNvSpPr/>
          <p:nvPr/>
        </p:nvSpPr>
        <p:spPr>
          <a:xfrm>
            <a:off x="2686438" y="2360279"/>
            <a:ext cx="1856419" cy="1241713"/>
          </a:xfrm>
          <a:custGeom>
            <a:avLst/>
            <a:gdLst>
              <a:gd name="connsiteX0" fmla="*/ 2140085 w 2140085"/>
              <a:gd name="connsiteY0" fmla="*/ 3336 h 1248476"/>
              <a:gd name="connsiteX1" fmla="*/ 943583 w 2140085"/>
              <a:gd name="connsiteY1" fmla="*/ 51974 h 1248476"/>
              <a:gd name="connsiteX2" fmla="*/ 262647 w 2140085"/>
              <a:gd name="connsiteY2" fmla="*/ 363259 h 1248476"/>
              <a:gd name="connsiteX3" fmla="*/ 0 w 2140085"/>
              <a:gd name="connsiteY3" fmla="*/ 1248476 h 12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0085" h="1248476">
                <a:moveTo>
                  <a:pt x="2140085" y="3336"/>
                </a:moveTo>
                <a:cubicBezTo>
                  <a:pt x="1698287" y="-2339"/>
                  <a:pt x="1256489" y="-8013"/>
                  <a:pt x="943583" y="51974"/>
                </a:cubicBezTo>
                <a:cubicBezTo>
                  <a:pt x="630677" y="111961"/>
                  <a:pt x="419911" y="163842"/>
                  <a:pt x="262647" y="363259"/>
                </a:cubicBezTo>
                <a:cubicBezTo>
                  <a:pt x="105383" y="562676"/>
                  <a:pt x="52691" y="905576"/>
                  <a:pt x="0" y="124847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>
            <a:extLst>
              <a:ext uri="{FF2B5EF4-FFF2-40B4-BE49-F238E27FC236}">
                <a16:creationId xmlns="" xmlns:a16="http://schemas.microsoft.com/office/drawing/2014/main" id="{C7EEEF1F-A759-0642-9C16-C075657FDEE9}"/>
              </a:ext>
            </a:extLst>
          </p:cNvPr>
          <p:cNvSpPr/>
          <p:nvPr/>
        </p:nvSpPr>
        <p:spPr>
          <a:xfrm>
            <a:off x="256215" y="2315222"/>
            <a:ext cx="1687654" cy="1296445"/>
          </a:xfrm>
          <a:custGeom>
            <a:avLst/>
            <a:gdLst>
              <a:gd name="connsiteX0" fmla="*/ 0 w 1945532"/>
              <a:gd name="connsiteY0" fmla="*/ 0 h 1303506"/>
              <a:gd name="connsiteX1" fmla="*/ 826851 w 1945532"/>
              <a:gd name="connsiteY1" fmla="*/ 116732 h 1303506"/>
              <a:gd name="connsiteX2" fmla="*/ 1614791 w 1945532"/>
              <a:gd name="connsiteY2" fmla="*/ 505838 h 1303506"/>
              <a:gd name="connsiteX3" fmla="*/ 1945532 w 1945532"/>
              <a:gd name="connsiteY3" fmla="*/ 1303506 h 130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5532" h="1303506">
                <a:moveTo>
                  <a:pt x="0" y="0"/>
                </a:moveTo>
                <a:cubicBezTo>
                  <a:pt x="278859" y="16213"/>
                  <a:pt x="557719" y="32426"/>
                  <a:pt x="826851" y="116732"/>
                </a:cubicBezTo>
                <a:cubicBezTo>
                  <a:pt x="1095983" y="201038"/>
                  <a:pt x="1428344" y="308042"/>
                  <a:pt x="1614791" y="505838"/>
                </a:cubicBezTo>
                <a:cubicBezTo>
                  <a:pt x="1801238" y="703634"/>
                  <a:pt x="1873385" y="1003570"/>
                  <a:pt x="1945532" y="130350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56738228-EEAB-D44C-9D18-CE3EF3450B60}"/>
              </a:ext>
            </a:extLst>
          </p:cNvPr>
          <p:cNvCxnSpPr/>
          <p:nvPr/>
        </p:nvCxnSpPr>
        <p:spPr>
          <a:xfrm>
            <a:off x="632782" y="2967637"/>
            <a:ext cx="3015619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CAFD83DD-24CE-9E45-A898-8785E175A721}"/>
              </a:ext>
            </a:extLst>
          </p:cNvPr>
          <p:cNvCxnSpPr/>
          <p:nvPr/>
        </p:nvCxnSpPr>
        <p:spPr>
          <a:xfrm>
            <a:off x="632782" y="3625535"/>
            <a:ext cx="3015619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7EA802E2-3CAB-F44F-A300-6FD20BE198EF}"/>
              </a:ext>
            </a:extLst>
          </p:cNvPr>
          <p:cNvCxnSpPr/>
          <p:nvPr/>
        </p:nvCxnSpPr>
        <p:spPr>
          <a:xfrm>
            <a:off x="1450463" y="2967740"/>
            <a:ext cx="8438" cy="6440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>
            <a:extLst>
              <a:ext uri="{FF2B5EF4-FFF2-40B4-BE49-F238E27FC236}">
                <a16:creationId xmlns="" xmlns:a16="http://schemas.microsoft.com/office/drawing/2014/main" id="{7DCABF3A-D5B5-CF42-A5D6-095898505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930870"/>
              </p:ext>
            </p:extLst>
          </p:nvPr>
        </p:nvGraphicFramePr>
        <p:xfrm>
          <a:off x="1257237" y="3103097"/>
          <a:ext cx="339808" cy="34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name="Equation" r:id="rId7" imgW="203040" imgH="177480" progId="Equation.3">
                  <p:embed/>
                </p:oleObj>
              </mc:Choice>
              <mc:Fallback>
                <p:oleObj name="Equation" r:id="rId7" imgW="203040" imgH="177480" progId="Equation.3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7237" y="3103097"/>
                        <a:ext cx="339808" cy="3409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F01E5AC-D3A2-314B-AD60-2FC36612E5C0}"/>
              </a:ext>
            </a:extLst>
          </p:cNvPr>
          <p:cNvCxnSpPr/>
          <p:nvPr/>
        </p:nvCxnSpPr>
        <p:spPr>
          <a:xfrm flipH="1" flipV="1">
            <a:off x="238892" y="1082241"/>
            <a:ext cx="2059386" cy="1581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49CDCD71-CBEE-1743-BC51-08EFC2D64DA5}"/>
              </a:ext>
            </a:extLst>
          </p:cNvPr>
          <p:cNvCxnSpPr/>
          <p:nvPr/>
        </p:nvCxnSpPr>
        <p:spPr>
          <a:xfrm flipH="1">
            <a:off x="1562649" y="6501179"/>
            <a:ext cx="366354" cy="165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>
            <a:extLst>
              <a:ext uri="{FF2B5EF4-FFF2-40B4-BE49-F238E27FC236}">
                <a16:creationId xmlns="" xmlns:a16="http://schemas.microsoft.com/office/drawing/2014/main" id="{015D74C0-A30D-3942-B501-F03A8C5A27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96514"/>
              </p:ext>
            </p:extLst>
          </p:nvPr>
        </p:nvGraphicFramePr>
        <p:xfrm>
          <a:off x="2024228" y="6324407"/>
          <a:ext cx="232726" cy="353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quation" r:id="rId9" imgW="139680" imgH="228600" progId="Equation.3">
                  <p:embed/>
                </p:oleObj>
              </mc:Choice>
              <mc:Fallback>
                <p:oleObj name="Equation" r:id="rId9" imgW="139680" imgH="228600" progId="Equation.3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24228" y="6324407"/>
                        <a:ext cx="232726" cy="3535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0A45256D-1CF5-F140-95C7-7373C52D5C53}"/>
              </a:ext>
            </a:extLst>
          </p:cNvPr>
          <p:cNvCxnSpPr/>
          <p:nvPr/>
        </p:nvCxnSpPr>
        <p:spPr>
          <a:xfrm>
            <a:off x="222421" y="857201"/>
            <a:ext cx="13724" cy="5685614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Bent Arrow 51">
            <a:extLst>
              <a:ext uri="{FF2B5EF4-FFF2-40B4-BE49-F238E27FC236}">
                <a16:creationId xmlns="" xmlns:a16="http://schemas.microsoft.com/office/drawing/2014/main" id="{F34A6465-017B-E240-8EAA-5347B7F46F65}"/>
              </a:ext>
            </a:extLst>
          </p:cNvPr>
          <p:cNvSpPr/>
          <p:nvPr/>
        </p:nvSpPr>
        <p:spPr>
          <a:xfrm>
            <a:off x="2231821" y="575364"/>
            <a:ext cx="843230" cy="577638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3" name="Object 52">
            <a:extLst>
              <a:ext uri="{FF2B5EF4-FFF2-40B4-BE49-F238E27FC236}">
                <a16:creationId xmlns="" xmlns:a16="http://schemas.microsoft.com/office/drawing/2014/main" id="{2BB47636-11D2-6D4D-8D44-8B9C41B2A8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28596"/>
              </p:ext>
            </p:extLst>
          </p:nvPr>
        </p:nvGraphicFramePr>
        <p:xfrm>
          <a:off x="3109163" y="522833"/>
          <a:ext cx="419999" cy="64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quation" r:id="rId11" imgW="152280" imgH="203040" progId="Equation.3">
                  <p:embed/>
                </p:oleObj>
              </mc:Choice>
              <mc:Fallback>
                <p:oleObj name="Equation" r:id="rId11" imgW="152280" imgH="203040" progId="Equation.3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09163" y="522833"/>
                        <a:ext cx="419999" cy="6429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="" xmlns:a16="http://schemas.microsoft.com/office/drawing/2014/main" id="{099EFE97-1BC4-E74E-A4E1-8BBC3E3C13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649297"/>
              </p:ext>
            </p:extLst>
          </p:nvPr>
        </p:nvGraphicFramePr>
        <p:xfrm>
          <a:off x="848593" y="786645"/>
          <a:ext cx="369956" cy="45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quation" r:id="rId13" imgW="152280" imgH="164880" progId="Equation.3">
                  <p:embed/>
                </p:oleObj>
              </mc:Choice>
              <mc:Fallback>
                <p:oleObj name="Equation" r:id="rId13" imgW="152280" imgH="164880" progId="Equation.3">
                  <p:embed/>
                  <p:pic>
                    <p:nvPicPr>
                      <p:cNvPr id="51" name="Object 5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48593" y="786645"/>
                        <a:ext cx="369956" cy="4589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Connector 54">
            <a:extLst>
              <a:ext uri="{FF2B5EF4-FFF2-40B4-BE49-F238E27FC236}">
                <a16:creationId xmlns="" xmlns:a16="http://schemas.microsoft.com/office/drawing/2014/main" id="{52D81DBB-C5B5-E041-8BF1-96F9EA9FAA85}"/>
              </a:ext>
            </a:extLst>
          </p:cNvPr>
          <p:cNvCxnSpPr/>
          <p:nvPr/>
        </p:nvCxnSpPr>
        <p:spPr>
          <a:xfrm>
            <a:off x="2298276" y="728530"/>
            <a:ext cx="0" cy="6064291"/>
          </a:xfrm>
          <a:prstGeom prst="line">
            <a:avLst/>
          </a:prstGeom>
          <a:ln w="158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="" xmlns:a16="http://schemas.microsoft.com/office/drawing/2014/main" id="{1A3746A8-AA07-6645-93F7-6E1461CAD46E}"/>
              </a:ext>
            </a:extLst>
          </p:cNvPr>
          <p:cNvCxnSpPr/>
          <p:nvPr/>
        </p:nvCxnSpPr>
        <p:spPr>
          <a:xfrm flipH="1">
            <a:off x="2324196" y="6501179"/>
            <a:ext cx="366354" cy="16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953A7376-FC44-1740-98D2-9C557B401DD5}"/>
              </a:ext>
            </a:extLst>
          </p:cNvPr>
          <p:cNvCxnSpPr/>
          <p:nvPr/>
        </p:nvCxnSpPr>
        <p:spPr>
          <a:xfrm>
            <a:off x="870938" y="2339864"/>
            <a:ext cx="4219" cy="130708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="" xmlns:a16="http://schemas.microsoft.com/office/drawing/2014/main" id="{B3395106-8111-4441-B331-FD94AE7074DB}"/>
              </a:ext>
            </a:extLst>
          </p:cNvPr>
          <p:cNvCxnSpPr/>
          <p:nvPr/>
        </p:nvCxnSpPr>
        <p:spPr>
          <a:xfrm>
            <a:off x="3489205" y="2308920"/>
            <a:ext cx="8438" cy="64402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58">
            <a:extLst>
              <a:ext uri="{FF2B5EF4-FFF2-40B4-BE49-F238E27FC236}">
                <a16:creationId xmlns="" xmlns:a16="http://schemas.microsoft.com/office/drawing/2014/main" id="{9B99C1D8-0951-7645-ADBD-0B0DA99644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557569"/>
              </p:ext>
            </p:extLst>
          </p:nvPr>
        </p:nvGraphicFramePr>
        <p:xfrm>
          <a:off x="3367812" y="2492579"/>
          <a:ext cx="255587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Equation" r:id="rId15" imgW="152280" imgH="241200" progId="Equation.3">
                  <p:embed/>
                </p:oleObj>
              </mc:Choice>
              <mc:Fallback>
                <p:oleObj name="Equation" r:id="rId15" imgW="152280" imgH="241200" progId="Equation.3">
                  <p:embed/>
                  <p:pic>
                    <p:nvPicPr>
                      <p:cNvPr id="68" name="Object 6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67812" y="2492579"/>
                        <a:ext cx="255587" cy="373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>
            <a:extLst>
              <a:ext uri="{FF2B5EF4-FFF2-40B4-BE49-F238E27FC236}">
                <a16:creationId xmlns="" xmlns:a16="http://schemas.microsoft.com/office/drawing/2014/main" id="{6793B5D1-6C68-4A44-9D44-FD01D4FEE2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687036"/>
              </p:ext>
            </p:extLst>
          </p:nvPr>
        </p:nvGraphicFramePr>
        <p:xfrm>
          <a:off x="509291" y="2634434"/>
          <a:ext cx="692828" cy="369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Equation" r:id="rId17" imgW="520560" imgH="241200" progId="Equation.3">
                  <p:embed/>
                </p:oleObj>
              </mc:Choice>
              <mc:Fallback>
                <p:oleObj name="Equation" r:id="rId17" imgW="520560" imgH="241200" progId="Equation.3">
                  <p:embed/>
                  <p:pic>
                    <p:nvPicPr>
                      <p:cNvPr id="69" name="Object 6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9291" y="2634434"/>
                        <a:ext cx="692828" cy="36917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/>
          <p:cNvSpPr/>
          <p:nvPr/>
        </p:nvSpPr>
        <p:spPr>
          <a:xfrm>
            <a:off x="6386031" y="4723106"/>
            <a:ext cx="4469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DUPUIT …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pentru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analogie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be 33"/>
          <p:cNvSpPr/>
          <p:nvPr/>
        </p:nvSpPr>
        <p:spPr>
          <a:xfrm>
            <a:off x="1496753" y="3776476"/>
            <a:ext cx="9102552" cy="2851222"/>
          </a:xfrm>
          <a:prstGeom prst="cube">
            <a:avLst>
              <a:gd name="adj" fmla="val 49857"/>
            </a:avLst>
          </a:prstGeom>
          <a:solidFill>
            <a:schemeClr val="accent4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lowchart: Magnetic Disk 1"/>
          <p:cNvSpPr/>
          <p:nvPr/>
        </p:nvSpPr>
        <p:spPr>
          <a:xfrm>
            <a:off x="3486778" y="3265707"/>
            <a:ext cx="4541855" cy="15273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n 3"/>
          <p:cNvSpPr/>
          <p:nvPr/>
        </p:nvSpPr>
        <p:spPr>
          <a:xfrm>
            <a:off x="5184950" y="1416810"/>
            <a:ext cx="914400" cy="3225521"/>
          </a:xfrm>
          <a:prstGeom prst="can">
            <a:avLst/>
          </a:prstGeom>
          <a:solidFill>
            <a:schemeClr val="accent1">
              <a:alpha val="44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939332" y="3496819"/>
            <a:ext cx="8782259" cy="4019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39053" y="4500840"/>
            <a:ext cx="9200002" cy="5481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5164852" y="2140288"/>
            <a:ext cx="20098" cy="3145139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486781" y="1110166"/>
            <a:ext cx="2513" cy="417526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68993" y="2140288"/>
            <a:ext cx="9122280" cy="27643"/>
          </a:xfrm>
          <a:prstGeom prst="line">
            <a:avLst/>
          </a:prstGeom>
          <a:ln w="349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028631" y="2009664"/>
            <a:ext cx="1" cy="339634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68993" y="2863763"/>
            <a:ext cx="8782259" cy="4019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4588329" y="1798647"/>
            <a:ext cx="1" cy="339634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6695970" y="1798647"/>
            <a:ext cx="1" cy="339634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76528" y="2321153"/>
            <a:ext cx="8782259" cy="4019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3476730" y="2150340"/>
            <a:ext cx="1688123" cy="733529"/>
          </a:xfrm>
          <a:custGeom>
            <a:avLst/>
            <a:gdLst>
              <a:gd name="connsiteX0" fmla="*/ 0 w 1688123"/>
              <a:gd name="connsiteY0" fmla="*/ 0 h 733529"/>
              <a:gd name="connsiteX1" fmla="*/ 1105318 w 1688123"/>
              <a:gd name="connsiteY1" fmla="*/ 190918 h 733529"/>
              <a:gd name="connsiteX2" fmla="*/ 1688123 w 1688123"/>
              <a:gd name="connsiteY2" fmla="*/ 733529 h 733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123" h="733529">
                <a:moveTo>
                  <a:pt x="0" y="0"/>
                </a:moveTo>
                <a:cubicBezTo>
                  <a:pt x="411982" y="34331"/>
                  <a:pt x="823964" y="68663"/>
                  <a:pt x="1105318" y="190918"/>
                </a:cubicBezTo>
                <a:cubicBezTo>
                  <a:pt x="1386672" y="313173"/>
                  <a:pt x="1537397" y="523351"/>
                  <a:pt x="1688123" y="733529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89301" y="2170436"/>
            <a:ext cx="1949380" cy="703385"/>
          </a:xfrm>
          <a:custGeom>
            <a:avLst/>
            <a:gdLst>
              <a:gd name="connsiteX0" fmla="*/ 1949380 w 1949380"/>
              <a:gd name="connsiteY0" fmla="*/ 0 h 703385"/>
              <a:gd name="connsiteX1" fmla="*/ 592853 w 1949380"/>
              <a:gd name="connsiteY1" fmla="*/ 170822 h 703385"/>
              <a:gd name="connsiteX2" fmla="*/ 0 w 1949380"/>
              <a:gd name="connsiteY2" fmla="*/ 703385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9380" h="703385">
                <a:moveTo>
                  <a:pt x="1949380" y="0"/>
                </a:moveTo>
                <a:cubicBezTo>
                  <a:pt x="1433565" y="26795"/>
                  <a:pt x="917750" y="53591"/>
                  <a:pt x="592853" y="170822"/>
                </a:cubicBezTo>
                <a:cubicBezTo>
                  <a:pt x="267956" y="288053"/>
                  <a:pt x="133978" y="495719"/>
                  <a:pt x="0" y="703385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164852" y="2723092"/>
            <a:ext cx="924449" cy="241160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70444" y="3506875"/>
            <a:ext cx="1306286" cy="1009845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469196" y="1848883"/>
            <a:ext cx="4559436" cy="648103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504361" y="3205411"/>
            <a:ext cx="4559436" cy="648103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69195" y="4139935"/>
            <a:ext cx="4559436" cy="648103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164852" y="3423976"/>
            <a:ext cx="924449" cy="241160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184950" y="4398666"/>
            <a:ext cx="924449" cy="241160"/>
          </a:xfrm>
          <a:prstGeom prst="ellipse">
            <a:avLst/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8046213" y="3529462"/>
            <a:ext cx="1801172" cy="1009845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be 41"/>
          <p:cNvSpPr/>
          <p:nvPr/>
        </p:nvSpPr>
        <p:spPr>
          <a:xfrm>
            <a:off x="1457011" y="1409277"/>
            <a:ext cx="9102552" cy="2851222"/>
          </a:xfrm>
          <a:prstGeom prst="cube">
            <a:avLst>
              <a:gd name="adj" fmla="val 49857"/>
            </a:avLst>
          </a:prstGeom>
          <a:solidFill>
            <a:schemeClr val="accent4">
              <a:alpha val="41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5172386" y="1184426"/>
            <a:ext cx="12564" cy="22973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075552" y="1184426"/>
            <a:ext cx="13749" cy="2322429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0" idx="2"/>
          </p:cNvCxnSpPr>
          <p:nvPr/>
        </p:nvCxnSpPr>
        <p:spPr>
          <a:xfrm flipH="1">
            <a:off x="5184950" y="3491788"/>
            <a:ext cx="1259" cy="1027458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097461" y="3511874"/>
            <a:ext cx="1259" cy="1027458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Bent Arrow 48"/>
          <p:cNvSpPr/>
          <p:nvPr/>
        </p:nvSpPr>
        <p:spPr>
          <a:xfrm>
            <a:off x="5492448" y="863123"/>
            <a:ext cx="1123368" cy="914405"/>
          </a:xfrm>
          <a:prstGeom prst="bentArrow">
            <a:avLst>
              <a:gd name="adj1" fmla="val 25000"/>
              <a:gd name="adj2" fmla="val 24201"/>
              <a:gd name="adj3" fmla="val 50000"/>
              <a:gd name="adj4" fmla="val 4215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586118" y="1110166"/>
            <a:ext cx="65921" cy="5525507"/>
          </a:xfrm>
          <a:prstGeom prst="line">
            <a:avLst/>
          </a:prstGeom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934586" y="2140288"/>
            <a:ext cx="8791" cy="7234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2746898" y="2321152"/>
          <a:ext cx="484974" cy="349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" name="Equation" r:id="rId3" imgW="317160" imgH="228600" progId="Equation.3">
                  <p:embed/>
                </p:oleObj>
              </mc:Choice>
              <mc:Fallback>
                <p:oleObj name="Equation" r:id="rId3" imgW="3171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6898" y="2321152"/>
                        <a:ext cx="484974" cy="34918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002314"/>
              </p:ext>
            </p:extLst>
          </p:nvPr>
        </p:nvGraphicFramePr>
        <p:xfrm>
          <a:off x="1670050" y="5480050"/>
          <a:ext cx="36131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Equation" r:id="rId5" imgW="2158920" imgH="507960" progId="Equation.3">
                  <p:embed/>
                </p:oleObj>
              </mc:Choice>
              <mc:Fallback>
                <p:oleObj name="Equation" r:id="rId5" imgW="21589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5480050"/>
                        <a:ext cx="3613150" cy="8445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262930"/>
              </p:ext>
            </p:extLst>
          </p:nvPr>
        </p:nvGraphicFramePr>
        <p:xfrm>
          <a:off x="6119813" y="5557838"/>
          <a:ext cx="2506662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0" name="Equation" r:id="rId7" imgW="1498320" imgH="444240" progId="Equation.3">
                  <p:embed/>
                </p:oleObj>
              </mc:Choice>
              <mc:Fallback>
                <p:oleObj name="Equation" r:id="rId7" imgW="1498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813" y="5557838"/>
                        <a:ext cx="2506662" cy="7381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469195" y="1247153"/>
            <a:ext cx="214625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184950" y="5002200"/>
            <a:ext cx="44808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5291228" y="4812006"/>
          <a:ext cx="235529" cy="385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1" name="Equation" r:id="rId9" imgW="139680" imgH="228600" progId="Equation.3">
                  <p:embed/>
                </p:oleObj>
              </mc:Choice>
              <mc:Fallback>
                <p:oleObj name="Equation" r:id="rId9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1228" y="4812006"/>
                        <a:ext cx="235529" cy="38541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4188103" y="989880"/>
          <a:ext cx="380175" cy="411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Equation" r:id="rId11" imgW="152280" imgH="164880" progId="Equation.3">
                  <p:embed/>
                </p:oleObj>
              </mc:Choice>
              <mc:Fallback>
                <p:oleObj name="Equation" r:id="rId11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88103" y="989880"/>
                        <a:ext cx="380175" cy="4118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6651573" y="875723"/>
          <a:ext cx="364152" cy="488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51573" y="875723"/>
                        <a:ext cx="364152" cy="4887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0834255" y="2182985"/>
            <a:ext cx="36945" cy="237896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10663238" y="3001963"/>
          <a:ext cx="442912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Equation" r:id="rId15" imgW="177480" imgH="164880" progId="Equation.3">
                  <p:embed/>
                </p:oleObj>
              </mc:Choice>
              <mc:Fallback>
                <p:oleObj name="Equation" r:id="rId15" imgW="1774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663238" y="3001963"/>
                        <a:ext cx="442912" cy="4111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Arrow Connector 55"/>
          <p:cNvCxnSpPr/>
          <p:nvPr/>
        </p:nvCxnSpPr>
        <p:spPr>
          <a:xfrm>
            <a:off x="2011553" y="3481748"/>
            <a:ext cx="11979" cy="101279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1836738" y="3817938"/>
          <a:ext cx="309562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Equation" r:id="rId17" imgW="203040" imgH="164880" progId="Equation.3">
                  <p:embed/>
                </p:oleObj>
              </mc:Choice>
              <mc:Fallback>
                <p:oleObj name="Equation" r:id="rId17" imgW="2030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836738" y="3817938"/>
                        <a:ext cx="309562" cy="2524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2658161" y="3758048"/>
          <a:ext cx="328299" cy="329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6" name="Equation" r:id="rId19" imgW="164880" imgH="164880" progId="Equation.3">
                  <p:embed/>
                </p:oleObj>
              </mc:Choice>
              <mc:Fallback>
                <p:oleObj name="Equation" r:id="rId19" imgW="1648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658161" y="3758048"/>
                        <a:ext cx="328299" cy="32956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8718550" y="3848100"/>
          <a:ext cx="3159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" name="Equation" r:id="rId21" imgW="126720" imgH="139680" progId="Equation.3">
                  <p:embed/>
                </p:oleObj>
              </mc:Choice>
              <mc:Fallback>
                <p:oleObj name="Equation" r:id="rId21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718550" y="3848100"/>
                        <a:ext cx="315913" cy="3492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Straight Connector 64"/>
          <p:cNvCxnSpPr>
            <a:endCxn id="38" idx="2"/>
          </p:cNvCxnSpPr>
          <p:nvPr/>
        </p:nvCxnSpPr>
        <p:spPr>
          <a:xfrm flipH="1">
            <a:off x="3469195" y="3529462"/>
            <a:ext cx="7535" cy="934525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8032397" y="3494273"/>
            <a:ext cx="7535" cy="934525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94574" y="142715"/>
            <a:ext cx="10348178" cy="1200329"/>
          </a:xfrm>
          <a:prstGeom prst="rect">
            <a:avLst/>
          </a:prstGeom>
          <a:noFill/>
          <a:ln w="3492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pentru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acvifer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sub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presiune</a:t>
            </a:r>
            <a:endParaRPr lang="en-US" sz="3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endParaRPr lang="en-US" sz="3600" b="1" dirty="0"/>
          </a:p>
        </p:txBody>
      </p:sp>
      <p:sp>
        <p:nvSpPr>
          <p:cNvPr id="59" name="Rectangle 58"/>
          <p:cNvSpPr/>
          <p:nvPr/>
        </p:nvSpPr>
        <p:spPr>
          <a:xfrm>
            <a:off x="5918283" y="5169852"/>
            <a:ext cx="2679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DUPUIT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230038" y="5149743"/>
            <a:ext cx="2548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Model </a:t>
            </a:r>
            <a:r>
              <a:rPr lang="en-US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matematic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JACOB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tx1"/>
          </a:solidFill>
          <a:prstDash val="dashDot"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160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210</cp:revision>
  <dcterms:created xsi:type="dcterms:W3CDTF">2021-12-28T15:48:25Z</dcterms:created>
  <dcterms:modified xsi:type="dcterms:W3CDTF">2022-01-11T15:12:47Z</dcterms:modified>
</cp:coreProperties>
</file>