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4" r:id="rId4"/>
    <p:sldId id="265" r:id="rId5"/>
    <p:sldId id="26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1E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wmf"/><Relationship Id="rId18" Type="http://schemas.openxmlformats.org/officeDocument/2006/relationships/image" Target="../media/image1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17" Type="http://schemas.openxmlformats.org/officeDocument/2006/relationships/image" Target="../media/image17.w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image" Target="../media/image34.wmf"/><Relationship Id="rId18" Type="http://schemas.openxmlformats.org/officeDocument/2006/relationships/image" Target="../media/image39.wmf"/><Relationship Id="rId26" Type="http://schemas.openxmlformats.org/officeDocument/2006/relationships/image" Target="../media/image47.wmf"/><Relationship Id="rId3" Type="http://schemas.openxmlformats.org/officeDocument/2006/relationships/image" Target="../media/image24.wmf"/><Relationship Id="rId21" Type="http://schemas.openxmlformats.org/officeDocument/2006/relationships/image" Target="../media/image42.wmf"/><Relationship Id="rId34" Type="http://schemas.openxmlformats.org/officeDocument/2006/relationships/image" Target="../media/image18.wmf"/><Relationship Id="rId7" Type="http://schemas.openxmlformats.org/officeDocument/2006/relationships/image" Target="../media/image28.wmf"/><Relationship Id="rId12" Type="http://schemas.openxmlformats.org/officeDocument/2006/relationships/image" Target="../media/image33.wmf"/><Relationship Id="rId17" Type="http://schemas.openxmlformats.org/officeDocument/2006/relationships/image" Target="../media/image38.wmf"/><Relationship Id="rId25" Type="http://schemas.openxmlformats.org/officeDocument/2006/relationships/image" Target="../media/image46.wmf"/><Relationship Id="rId33" Type="http://schemas.openxmlformats.org/officeDocument/2006/relationships/image" Target="../media/image54.wmf"/><Relationship Id="rId2" Type="http://schemas.openxmlformats.org/officeDocument/2006/relationships/image" Target="../media/image23.wmf"/><Relationship Id="rId16" Type="http://schemas.openxmlformats.org/officeDocument/2006/relationships/image" Target="../media/image37.wmf"/><Relationship Id="rId20" Type="http://schemas.openxmlformats.org/officeDocument/2006/relationships/image" Target="../media/image41.wmf"/><Relationship Id="rId29" Type="http://schemas.openxmlformats.org/officeDocument/2006/relationships/image" Target="../media/image50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11" Type="http://schemas.openxmlformats.org/officeDocument/2006/relationships/image" Target="../media/image32.wmf"/><Relationship Id="rId24" Type="http://schemas.openxmlformats.org/officeDocument/2006/relationships/image" Target="../media/image45.wmf"/><Relationship Id="rId32" Type="http://schemas.openxmlformats.org/officeDocument/2006/relationships/image" Target="../media/image53.wmf"/><Relationship Id="rId5" Type="http://schemas.openxmlformats.org/officeDocument/2006/relationships/image" Target="../media/image26.wmf"/><Relationship Id="rId15" Type="http://schemas.openxmlformats.org/officeDocument/2006/relationships/image" Target="../media/image36.wmf"/><Relationship Id="rId23" Type="http://schemas.openxmlformats.org/officeDocument/2006/relationships/image" Target="../media/image44.wmf"/><Relationship Id="rId28" Type="http://schemas.openxmlformats.org/officeDocument/2006/relationships/image" Target="../media/image49.wmf"/><Relationship Id="rId10" Type="http://schemas.openxmlformats.org/officeDocument/2006/relationships/image" Target="../media/image31.wmf"/><Relationship Id="rId19" Type="http://schemas.openxmlformats.org/officeDocument/2006/relationships/image" Target="../media/image40.wmf"/><Relationship Id="rId31" Type="http://schemas.openxmlformats.org/officeDocument/2006/relationships/image" Target="../media/image52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Relationship Id="rId14" Type="http://schemas.openxmlformats.org/officeDocument/2006/relationships/image" Target="../media/image35.wmf"/><Relationship Id="rId22" Type="http://schemas.openxmlformats.org/officeDocument/2006/relationships/image" Target="../media/image43.wmf"/><Relationship Id="rId27" Type="http://schemas.openxmlformats.org/officeDocument/2006/relationships/image" Target="../media/image48.wmf"/><Relationship Id="rId30" Type="http://schemas.openxmlformats.org/officeDocument/2006/relationships/image" Target="../media/image51.wmf"/><Relationship Id="rId35" Type="http://schemas.openxmlformats.org/officeDocument/2006/relationships/image" Target="../media/image5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image" Target="../media/image34.wmf"/><Relationship Id="rId18" Type="http://schemas.openxmlformats.org/officeDocument/2006/relationships/image" Target="../media/image40.wmf"/><Relationship Id="rId26" Type="http://schemas.openxmlformats.org/officeDocument/2006/relationships/image" Target="../media/image59.wmf"/><Relationship Id="rId3" Type="http://schemas.openxmlformats.org/officeDocument/2006/relationships/image" Target="../media/image24.wmf"/><Relationship Id="rId21" Type="http://schemas.openxmlformats.org/officeDocument/2006/relationships/image" Target="../media/image54.wmf"/><Relationship Id="rId7" Type="http://schemas.openxmlformats.org/officeDocument/2006/relationships/image" Target="../media/image28.wmf"/><Relationship Id="rId12" Type="http://schemas.openxmlformats.org/officeDocument/2006/relationships/image" Target="../media/image33.wmf"/><Relationship Id="rId17" Type="http://schemas.openxmlformats.org/officeDocument/2006/relationships/image" Target="../media/image38.wmf"/><Relationship Id="rId25" Type="http://schemas.openxmlformats.org/officeDocument/2006/relationships/image" Target="../media/image58.wmf"/><Relationship Id="rId2" Type="http://schemas.openxmlformats.org/officeDocument/2006/relationships/image" Target="../media/image23.wmf"/><Relationship Id="rId16" Type="http://schemas.openxmlformats.org/officeDocument/2006/relationships/image" Target="../media/image37.wmf"/><Relationship Id="rId20" Type="http://schemas.openxmlformats.org/officeDocument/2006/relationships/image" Target="../media/image44.wmf"/><Relationship Id="rId29" Type="http://schemas.openxmlformats.org/officeDocument/2006/relationships/image" Target="../media/image62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11" Type="http://schemas.openxmlformats.org/officeDocument/2006/relationships/image" Target="../media/image32.wmf"/><Relationship Id="rId24" Type="http://schemas.openxmlformats.org/officeDocument/2006/relationships/image" Target="../media/image46.wmf"/><Relationship Id="rId5" Type="http://schemas.openxmlformats.org/officeDocument/2006/relationships/image" Target="../media/image26.wmf"/><Relationship Id="rId15" Type="http://schemas.openxmlformats.org/officeDocument/2006/relationships/image" Target="../media/image36.wmf"/><Relationship Id="rId23" Type="http://schemas.openxmlformats.org/officeDocument/2006/relationships/image" Target="../media/image57.wmf"/><Relationship Id="rId28" Type="http://schemas.openxmlformats.org/officeDocument/2006/relationships/image" Target="../media/image61.wmf"/><Relationship Id="rId10" Type="http://schemas.openxmlformats.org/officeDocument/2006/relationships/image" Target="../media/image56.wmf"/><Relationship Id="rId19" Type="http://schemas.openxmlformats.org/officeDocument/2006/relationships/image" Target="../media/image42.wmf"/><Relationship Id="rId31" Type="http://schemas.openxmlformats.org/officeDocument/2006/relationships/image" Target="../media/image18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Relationship Id="rId14" Type="http://schemas.openxmlformats.org/officeDocument/2006/relationships/image" Target="../media/image35.wmf"/><Relationship Id="rId22" Type="http://schemas.openxmlformats.org/officeDocument/2006/relationships/image" Target="../media/image50.wmf"/><Relationship Id="rId27" Type="http://schemas.openxmlformats.org/officeDocument/2006/relationships/image" Target="../media/image60.wmf"/><Relationship Id="rId30" Type="http://schemas.openxmlformats.org/officeDocument/2006/relationships/image" Target="../media/image63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image" Target="../media/image34.wmf"/><Relationship Id="rId18" Type="http://schemas.openxmlformats.org/officeDocument/2006/relationships/image" Target="../media/image39.wmf"/><Relationship Id="rId26" Type="http://schemas.openxmlformats.org/officeDocument/2006/relationships/image" Target="../media/image69.wmf"/><Relationship Id="rId3" Type="http://schemas.openxmlformats.org/officeDocument/2006/relationships/image" Target="../media/image24.wmf"/><Relationship Id="rId21" Type="http://schemas.openxmlformats.org/officeDocument/2006/relationships/image" Target="../media/image42.wmf"/><Relationship Id="rId34" Type="http://schemas.openxmlformats.org/officeDocument/2006/relationships/image" Target="../media/image77.wmf"/><Relationship Id="rId7" Type="http://schemas.openxmlformats.org/officeDocument/2006/relationships/image" Target="../media/image28.wmf"/><Relationship Id="rId12" Type="http://schemas.openxmlformats.org/officeDocument/2006/relationships/image" Target="../media/image33.wmf"/><Relationship Id="rId17" Type="http://schemas.openxmlformats.org/officeDocument/2006/relationships/image" Target="../media/image38.wmf"/><Relationship Id="rId25" Type="http://schemas.openxmlformats.org/officeDocument/2006/relationships/image" Target="../media/image68.wmf"/><Relationship Id="rId33" Type="http://schemas.openxmlformats.org/officeDocument/2006/relationships/image" Target="../media/image76.wmf"/><Relationship Id="rId38" Type="http://schemas.openxmlformats.org/officeDocument/2006/relationships/image" Target="../media/image55.wmf"/><Relationship Id="rId2" Type="http://schemas.openxmlformats.org/officeDocument/2006/relationships/image" Target="../media/image23.wmf"/><Relationship Id="rId16" Type="http://schemas.openxmlformats.org/officeDocument/2006/relationships/image" Target="../media/image37.wmf"/><Relationship Id="rId20" Type="http://schemas.openxmlformats.org/officeDocument/2006/relationships/image" Target="../media/image65.wmf"/><Relationship Id="rId29" Type="http://schemas.openxmlformats.org/officeDocument/2006/relationships/image" Target="../media/image72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11" Type="http://schemas.openxmlformats.org/officeDocument/2006/relationships/image" Target="../media/image64.wmf"/><Relationship Id="rId24" Type="http://schemas.openxmlformats.org/officeDocument/2006/relationships/image" Target="../media/image67.wmf"/><Relationship Id="rId32" Type="http://schemas.openxmlformats.org/officeDocument/2006/relationships/image" Target="../media/image75.wmf"/><Relationship Id="rId37" Type="http://schemas.openxmlformats.org/officeDocument/2006/relationships/image" Target="../media/image18.wmf"/><Relationship Id="rId5" Type="http://schemas.openxmlformats.org/officeDocument/2006/relationships/image" Target="../media/image26.wmf"/><Relationship Id="rId15" Type="http://schemas.openxmlformats.org/officeDocument/2006/relationships/image" Target="../media/image36.wmf"/><Relationship Id="rId23" Type="http://schemas.openxmlformats.org/officeDocument/2006/relationships/image" Target="../media/image66.wmf"/><Relationship Id="rId28" Type="http://schemas.openxmlformats.org/officeDocument/2006/relationships/image" Target="../media/image71.wmf"/><Relationship Id="rId36" Type="http://schemas.openxmlformats.org/officeDocument/2006/relationships/image" Target="../media/image79.wmf"/><Relationship Id="rId10" Type="http://schemas.openxmlformats.org/officeDocument/2006/relationships/image" Target="../media/image56.wmf"/><Relationship Id="rId19" Type="http://schemas.openxmlformats.org/officeDocument/2006/relationships/image" Target="../media/image40.wmf"/><Relationship Id="rId31" Type="http://schemas.openxmlformats.org/officeDocument/2006/relationships/image" Target="../media/image74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Relationship Id="rId14" Type="http://schemas.openxmlformats.org/officeDocument/2006/relationships/image" Target="../media/image35.wmf"/><Relationship Id="rId22" Type="http://schemas.openxmlformats.org/officeDocument/2006/relationships/image" Target="../media/image54.wmf"/><Relationship Id="rId27" Type="http://schemas.openxmlformats.org/officeDocument/2006/relationships/image" Target="../media/image70.wmf"/><Relationship Id="rId30" Type="http://schemas.openxmlformats.org/officeDocument/2006/relationships/image" Target="../media/image73.wmf"/><Relationship Id="rId35" Type="http://schemas.openxmlformats.org/officeDocument/2006/relationships/image" Target="../media/image7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image" Target="../media/image34.wmf"/><Relationship Id="rId18" Type="http://schemas.openxmlformats.org/officeDocument/2006/relationships/image" Target="../media/image40.wmf"/><Relationship Id="rId26" Type="http://schemas.openxmlformats.org/officeDocument/2006/relationships/image" Target="../media/image82.wmf"/><Relationship Id="rId3" Type="http://schemas.openxmlformats.org/officeDocument/2006/relationships/image" Target="../media/image24.wmf"/><Relationship Id="rId21" Type="http://schemas.openxmlformats.org/officeDocument/2006/relationships/image" Target="../media/image66.wmf"/><Relationship Id="rId7" Type="http://schemas.openxmlformats.org/officeDocument/2006/relationships/image" Target="../media/image28.wmf"/><Relationship Id="rId12" Type="http://schemas.openxmlformats.org/officeDocument/2006/relationships/image" Target="../media/image33.wmf"/><Relationship Id="rId17" Type="http://schemas.openxmlformats.org/officeDocument/2006/relationships/image" Target="../media/image38.wmf"/><Relationship Id="rId25" Type="http://schemas.openxmlformats.org/officeDocument/2006/relationships/image" Target="../media/image81.wmf"/><Relationship Id="rId2" Type="http://schemas.openxmlformats.org/officeDocument/2006/relationships/image" Target="../media/image23.wmf"/><Relationship Id="rId16" Type="http://schemas.openxmlformats.org/officeDocument/2006/relationships/image" Target="../media/image37.wmf"/><Relationship Id="rId20" Type="http://schemas.openxmlformats.org/officeDocument/2006/relationships/image" Target="../media/image54.wmf"/><Relationship Id="rId29" Type="http://schemas.openxmlformats.org/officeDocument/2006/relationships/image" Target="../media/image84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11" Type="http://schemas.openxmlformats.org/officeDocument/2006/relationships/image" Target="../media/image64.wmf"/><Relationship Id="rId24" Type="http://schemas.openxmlformats.org/officeDocument/2006/relationships/image" Target="../media/image80.wmf"/><Relationship Id="rId5" Type="http://schemas.openxmlformats.org/officeDocument/2006/relationships/image" Target="../media/image26.wmf"/><Relationship Id="rId15" Type="http://schemas.openxmlformats.org/officeDocument/2006/relationships/image" Target="../media/image36.wmf"/><Relationship Id="rId23" Type="http://schemas.openxmlformats.org/officeDocument/2006/relationships/image" Target="../media/image75.wmf"/><Relationship Id="rId28" Type="http://schemas.openxmlformats.org/officeDocument/2006/relationships/image" Target="../media/image83.wmf"/><Relationship Id="rId10" Type="http://schemas.openxmlformats.org/officeDocument/2006/relationships/image" Target="../media/image56.wmf"/><Relationship Id="rId19" Type="http://schemas.openxmlformats.org/officeDocument/2006/relationships/image" Target="../media/image42.wmf"/><Relationship Id="rId4" Type="http://schemas.openxmlformats.org/officeDocument/2006/relationships/image" Target="../media/image25.wmf"/><Relationship Id="rId9" Type="http://schemas.openxmlformats.org/officeDocument/2006/relationships/image" Target="../media/image30.wmf"/><Relationship Id="rId14" Type="http://schemas.openxmlformats.org/officeDocument/2006/relationships/image" Target="../media/image35.wmf"/><Relationship Id="rId22" Type="http://schemas.openxmlformats.org/officeDocument/2006/relationships/image" Target="../media/image67.wmf"/><Relationship Id="rId27" Type="http://schemas.openxmlformats.org/officeDocument/2006/relationships/image" Target="../media/image78.wmf"/><Relationship Id="rId30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192A-D253-47B6-B72F-3C118F94567A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CDE-3CC0-48E6-A2E1-849D38D1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268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192A-D253-47B6-B72F-3C118F94567A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CDE-3CC0-48E6-A2E1-849D38D1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01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192A-D253-47B6-B72F-3C118F94567A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CDE-3CC0-48E6-A2E1-849D38D1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230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192A-D253-47B6-B72F-3C118F94567A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CDE-3CC0-48E6-A2E1-849D38D1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489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192A-D253-47B6-B72F-3C118F94567A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CDE-3CC0-48E6-A2E1-849D38D1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284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192A-D253-47B6-B72F-3C118F94567A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CDE-3CC0-48E6-A2E1-849D38D1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18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192A-D253-47B6-B72F-3C118F94567A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CDE-3CC0-48E6-A2E1-849D38D1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886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192A-D253-47B6-B72F-3C118F94567A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CDE-3CC0-48E6-A2E1-849D38D1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144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192A-D253-47B6-B72F-3C118F94567A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CDE-3CC0-48E6-A2E1-849D38D1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21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192A-D253-47B6-B72F-3C118F94567A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CDE-3CC0-48E6-A2E1-849D38D1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675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0192A-D253-47B6-B72F-3C118F94567A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52CDE-3CC0-48E6-A2E1-849D38D1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107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0192A-D253-47B6-B72F-3C118F94567A}" type="datetimeFigureOut">
              <a:rPr lang="en-US" smtClean="0"/>
              <a:t>12/3/2023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52CDE-3CC0-48E6-A2E1-849D38D19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3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wmf"/><Relationship Id="rId18" Type="http://schemas.openxmlformats.org/officeDocument/2006/relationships/image" Target="../media/image7.wmf"/><Relationship Id="rId26" Type="http://schemas.openxmlformats.org/officeDocument/2006/relationships/image" Target="../media/image11.wmf"/><Relationship Id="rId39" Type="http://schemas.openxmlformats.org/officeDocument/2006/relationships/image" Target="../media/image17.w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9.bin"/><Relationship Id="rId34" Type="http://schemas.openxmlformats.org/officeDocument/2006/relationships/oleObject" Target="../embeddings/oleObject15.bin"/><Relationship Id="rId7" Type="http://schemas.openxmlformats.org/officeDocument/2006/relationships/image" Target="../media/image2.wmf"/><Relationship Id="rId12" Type="http://schemas.openxmlformats.org/officeDocument/2006/relationships/oleObject" Target="../embeddings/oleObject5.bin"/><Relationship Id="rId17" Type="http://schemas.openxmlformats.org/officeDocument/2006/relationships/oleObject" Target="../embeddings/oleObject7.bin"/><Relationship Id="rId25" Type="http://schemas.openxmlformats.org/officeDocument/2006/relationships/oleObject" Target="../embeddings/oleObject11.bin"/><Relationship Id="rId33" Type="http://schemas.openxmlformats.org/officeDocument/2006/relationships/image" Target="../media/image14.wmf"/><Relationship Id="rId38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0.png"/><Relationship Id="rId20" Type="http://schemas.openxmlformats.org/officeDocument/2006/relationships/image" Target="../media/image8.wmf"/><Relationship Id="rId29" Type="http://schemas.openxmlformats.org/officeDocument/2006/relationships/image" Target="../media/image21.png"/><Relationship Id="rId41" Type="http://schemas.openxmlformats.org/officeDocument/2006/relationships/image" Target="../media/image18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wmf"/><Relationship Id="rId24" Type="http://schemas.openxmlformats.org/officeDocument/2006/relationships/image" Target="../media/image10.wmf"/><Relationship Id="rId32" Type="http://schemas.openxmlformats.org/officeDocument/2006/relationships/oleObject" Target="../embeddings/oleObject14.bin"/><Relationship Id="rId37" Type="http://schemas.openxmlformats.org/officeDocument/2006/relationships/image" Target="../media/image16.wmf"/><Relationship Id="rId40" Type="http://schemas.openxmlformats.org/officeDocument/2006/relationships/oleObject" Target="../embeddings/oleObject18.bin"/><Relationship Id="rId5" Type="http://schemas.openxmlformats.org/officeDocument/2006/relationships/image" Target="../media/image19.png"/><Relationship Id="rId15" Type="http://schemas.openxmlformats.org/officeDocument/2006/relationships/image" Target="../media/image6.wmf"/><Relationship Id="rId23" Type="http://schemas.openxmlformats.org/officeDocument/2006/relationships/oleObject" Target="../embeddings/oleObject10.bin"/><Relationship Id="rId28" Type="http://schemas.openxmlformats.org/officeDocument/2006/relationships/image" Target="../media/image12.wmf"/><Relationship Id="rId36" Type="http://schemas.openxmlformats.org/officeDocument/2006/relationships/oleObject" Target="../embeddings/oleObject16.bin"/><Relationship Id="rId10" Type="http://schemas.openxmlformats.org/officeDocument/2006/relationships/oleObject" Target="../embeddings/oleObject4.bin"/><Relationship Id="rId19" Type="http://schemas.openxmlformats.org/officeDocument/2006/relationships/oleObject" Target="../embeddings/oleObject8.bin"/><Relationship Id="rId31" Type="http://schemas.openxmlformats.org/officeDocument/2006/relationships/image" Target="../media/image13.wmf"/><Relationship Id="rId4" Type="http://schemas.openxmlformats.org/officeDocument/2006/relationships/image" Target="../media/image1.wmf"/><Relationship Id="rId9" Type="http://schemas.openxmlformats.org/officeDocument/2006/relationships/image" Target="../media/image3.wmf"/><Relationship Id="rId14" Type="http://schemas.openxmlformats.org/officeDocument/2006/relationships/oleObject" Target="../embeddings/oleObject6.bin"/><Relationship Id="rId22" Type="http://schemas.openxmlformats.org/officeDocument/2006/relationships/image" Target="../media/image9.wmf"/><Relationship Id="rId27" Type="http://schemas.openxmlformats.org/officeDocument/2006/relationships/oleObject" Target="../embeddings/oleObject12.bin"/><Relationship Id="rId30" Type="http://schemas.openxmlformats.org/officeDocument/2006/relationships/oleObject" Target="../embeddings/oleObject13.bin"/><Relationship Id="rId35" Type="http://schemas.openxmlformats.org/officeDocument/2006/relationships/image" Target="../media/image15.wmf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4.bin"/><Relationship Id="rId18" Type="http://schemas.openxmlformats.org/officeDocument/2006/relationships/image" Target="../media/image29.wmf"/><Relationship Id="rId26" Type="http://schemas.openxmlformats.org/officeDocument/2006/relationships/image" Target="../media/image33.wmf"/><Relationship Id="rId39" Type="http://schemas.openxmlformats.org/officeDocument/2006/relationships/oleObject" Target="../embeddings/oleObject37.bin"/><Relationship Id="rId21" Type="http://schemas.openxmlformats.org/officeDocument/2006/relationships/oleObject" Target="../embeddings/oleObject28.bin"/><Relationship Id="rId34" Type="http://schemas.openxmlformats.org/officeDocument/2006/relationships/image" Target="../media/image37.wmf"/><Relationship Id="rId42" Type="http://schemas.openxmlformats.org/officeDocument/2006/relationships/image" Target="../media/image41.wmf"/><Relationship Id="rId47" Type="http://schemas.openxmlformats.org/officeDocument/2006/relationships/oleObject" Target="../embeddings/oleObject41.bin"/><Relationship Id="rId50" Type="http://schemas.openxmlformats.org/officeDocument/2006/relationships/image" Target="../media/image45.wmf"/><Relationship Id="rId55" Type="http://schemas.openxmlformats.org/officeDocument/2006/relationships/oleObject" Target="../embeddings/oleObject45.bin"/><Relationship Id="rId63" Type="http://schemas.openxmlformats.org/officeDocument/2006/relationships/oleObject" Target="../embeddings/oleObject49.bin"/><Relationship Id="rId68" Type="http://schemas.openxmlformats.org/officeDocument/2006/relationships/image" Target="../media/image54.wmf"/><Relationship Id="rId7" Type="http://schemas.openxmlformats.org/officeDocument/2006/relationships/oleObject" Target="../embeddings/oleObject21.bin"/><Relationship Id="rId71" Type="http://schemas.openxmlformats.org/officeDocument/2006/relationships/oleObject" Target="../embeddings/oleObject53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8.wmf"/><Relationship Id="rId29" Type="http://schemas.openxmlformats.org/officeDocument/2006/relationships/oleObject" Target="../embeddings/oleObject32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3.bin"/><Relationship Id="rId24" Type="http://schemas.openxmlformats.org/officeDocument/2006/relationships/image" Target="../media/image32.wmf"/><Relationship Id="rId32" Type="http://schemas.openxmlformats.org/officeDocument/2006/relationships/image" Target="../media/image36.wmf"/><Relationship Id="rId37" Type="http://schemas.openxmlformats.org/officeDocument/2006/relationships/oleObject" Target="../embeddings/oleObject36.bin"/><Relationship Id="rId40" Type="http://schemas.openxmlformats.org/officeDocument/2006/relationships/image" Target="../media/image40.wmf"/><Relationship Id="rId45" Type="http://schemas.openxmlformats.org/officeDocument/2006/relationships/oleObject" Target="../embeddings/oleObject40.bin"/><Relationship Id="rId53" Type="http://schemas.openxmlformats.org/officeDocument/2006/relationships/oleObject" Target="../embeddings/oleObject44.bin"/><Relationship Id="rId58" Type="http://schemas.openxmlformats.org/officeDocument/2006/relationships/image" Target="../media/image49.wmf"/><Relationship Id="rId66" Type="http://schemas.openxmlformats.org/officeDocument/2006/relationships/image" Target="../media/image53.wmf"/><Relationship Id="rId5" Type="http://schemas.openxmlformats.org/officeDocument/2006/relationships/oleObject" Target="../embeddings/oleObject20.bin"/><Relationship Id="rId15" Type="http://schemas.openxmlformats.org/officeDocument/2006/relationships/oleObject" Target="../embeddings/oleObject25.bin"/><Relationship Id="rId23" Type="http://schemas.openxmlformats.org/officeDocument/2006/relationships/oleObject" Target="../embeddings/oleObject29.bin"/><Relationship Id="rId28" Type="http://schemas.openxmlformats.org/officeDocument/2006/relationships/image" Target="../media/image34.wmf"/><Relationship Id="rId36" Type="http://schemas.openxmlformats.org/officeDocument/2006/relationships/image" Target="../media/image38.wmf"/><Relationship Id="rId49" Type="http://schemas.openxmlformats.org/officeDocument/2006/relationships/oleObject" Target="../embeddings/oleObject42.bin"/><Relationship Id="rId57" Type="http://schemas.openxmlformats.org/officeDocument/2006/relationships/oleObject" Target="../embeddings/oleObject46.bin"/><Relationship Id="rId61" Type="http://schemas.openxmlformats.org/officeDocument/2006/relationships/oleObject" Target="../embeddings/oleObject48.bin"/><Relationship Id="rId10" Type="http://schemas.openxmlformats.org/officeDocument/2006/relationships/image" Target="../media/image25.wmf"/><Relationship Id="rId19" Type="http://schemas.openxmlformats.org/officeDocument/2006/relationships/oleObject" Target="../embeddings/oleObject27.bin"/><Relationship Id="rId31" Type="http://schemas.openxmlformats.org/officeDocument/2006/relationships/oleObject" Target="../embeddings/oleObject33.bin"/><Relationship Id="rId44" Type="http://schemas.openxmlformats.org/officeDocument/2006/relationships/image" Target="../media/image42.wmf"/><Relationship Id="rId52" Type="http://schemas.openxmlformats.org/officeDocument/2006/relationships/image" Target="../media/image46.wmf"/><Relationship Id="rId60" Type="http://schemas.openxmlformats.org/officeDocument/2006/relationships/image" Target="../media/image50.wmf"/><Relationship Id="rId65" Type="http://schemas.openxmlformats.org/officeDocument/2006/relationships/oleObject" Target="../embeddings/oleObject50.bin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2.bin"/><Relationship Id="rId14" Type="http://schemas.openxmlformats.org/officeDocument/2006/relationships/image" Target="../media/image27.wmf"/><Relationship Id="rId22" Type="http://schemas.openxmlformats.org/officeDocument/2006/relationships/image" Target="../media/image31.wmf"/><Relationship Id="rId27" Type="http://schemas.openxmlformats.org/officeDocument/2006/relationships/oleObject" Target="../embeddings/oleObject31.bin"/><Relationship Id="rId30" Type="http://schemas.openxmlformats.org/officeDocument/2006/relationships/image" Target="../media/image35.wmf"/><Relationship Id="rId35" Type="http://schemas.openxmlformats.org/officeDocument/2006/relationships/oleObject" Target="../embeddings/oleObject35.bin"/><Relationship Id="rId43" Type="http://schemas.openxmlformats.org/officeDocument/2006/relationships/oleObject" Target="../embeddings/oleObject39.bin"/><Relationship Id="rId48" Type="http://schemas.openxmlformats.org/officeDocument/2006/relationships/image" Target="../media/image44.wmf"/><Relationship Id="rId56" Type="http://schemas.openxmlformats.org/officeDocument/2006/relationships/image" Target="../media/image48.wmf"/><Relationship Id="rId64" Type="http://schemas.openxmlformats.org/officeDocument/2006/relationships/image" Target="../media/image52.wmf"/><Relationship Id="rId69" Type="http://schemas.openxmlformats.org/officeDocument/2006/relationships/oleObject" Target="../embeddings/oleObject52.bin"/><Relationship Id="rId8" Type="http://schemas.openxmlformats.org/officeDocument/2006/relationships/image" Target="../media/image24.wmf"/><Relationship Id="rId51" Type="http://schemas.openxmlformats.org/officeDocument/2006/relationships/oleObject" Target="../embeddings/oleObject43.bin"/><Relationship Id="rId72" Type="http://schemas.openxmlformats.org/officeDocument/2006/relationships/image" Target="../media/image55.wmf"/><Relationship Id="rId3" Type="http://schemas.openxmlformats.org/officeDocument/2006/relationships/oleObject" Target="../embeddings/oleObject19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26.bin"/><Relationship Id="rId25" Type="http://schemas.openxmlformats.org/officeDocument/2006/relationships/oleObject" Target="../embeddings/oleObject30.bin"/><Relationship Id="rId33" Type="http://schemas.openxmlformats.org/officeDocument/2006/relationships/oleObject" Target="../embeddings/oleObject34.bin"/><Relationship Id="rId38" Type="http://schemas.openxmlformats.org/officeDocument/2006/relationships/image" Target="../media/image39.wmf"/><Relationship Id="rId46" Type="http://schemas.openxmlformats.org/officeDocument/2006/relationships/image" Target="../media/image43.wmf"/><Relationship Id="rId59" Type="http://schemas.openxmlformats.org/officeDocument/2006/relationships/oleObject" Target="../embeddings/oleObject47.bin"/><Relationship Id="rId67" Type="http://schemas.openxmlformats.org/officeDocument/2006/relationships/oleObject" Target="../embeddings/oleObject51.bin"/><Relationship Id="rId20" Type="http://schemas.openxmlformats.org/officeDocument/2006/relationships/image" Target="../media/image30.wmf"/><Relationship Id="rId41" Type="http://schemas.openxmlformats.org/officeDocument/2006/relationships/oleObject" Target="../embeddings/oleObject38.bin"/><Relationship Id="rId54" Type="http://schemas.openxmlformats.org/officeDocument/2006/relationships/image" Target="../media/image47.wmf"/><Relationship Id="rId62" Type="http://schemas.openxmlformats.org/officeDocument/2006/relationships/image" Target="../media/image51.wmf"/><Relationship Id="rId70" Type="http://schemas.openxmlformats.org/officeDocument/2006/relationships/image" Target="../media/image18.wmf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59.bin"/><Relationship Id="rId18" Type="http://schemas.openxmlformats.org/officeDocument/2006/relationships/image" Target="../media/image29.wmf"/><Relationship Id="rId26" Type="http://schemas.openxmlformats.org/officeDocument/2006/relationships/image" Target="../media/image33.wmf"/><Relationship Id="rId39" Type="http://schemas.openxmlformats.org/officeDocument/2006/relationships/oleObject" Target="../embeddings/oleObject72.bin"/><Relationship Id="rId21" Type="http://schemas.openxmlformats.org/officeDocument/2006/relationships/oleObject" Target="../embeddings/oleObject63.bin"/><Relationship Id="rId34" Type="http://schemas.openxmlformats.org/officeDocument/2006/relationships/image" Target="../media/image37.wmf"/><Relationship Id="rId42" Type="http://schemas.openxmlformats.org/officeDocument/2006/relationships/image" Target="../media/image44.wmf"/><Relationship Id="rId47" Type="http://schemas.openxmlformats.org/officeDocument/2006/relationships/oleObject" Target="../embeddings/oleObject76.bin"/><Relationship Id="rId50" Type="http://schemas.openxmlformats.org/officeDocument/2006/relationships/image" Target="../media/image46.wmf"/><Relationship Id="rId55" Type="http://schemas.openxmlformats.org/officeDocument/2006/relationships/oleObject" Target="../embeddings/oleObject80.bin"/><Relationship Id="rId63" Type="http://schemas.openxmlformats.org/officeDocument/2006/relationships/oleObject" Target="../embeddings/oleObject84.bin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8.wmf"/><Relationship Id="rId20" Type="http://schemas.openxmlformats.org/officeDocument/2006/relationships/image" Target="../media/image30.wmf"/><Relationship Id="rId29" Type="http://schemas.openxmlformats.org/officeDocument/2006/relationships/oleObject" Target="../embeddings/oleObject67.bin"/><Relationship Id="rId41" Type="http://schemas.openxmlformats.org/officeDocument/2006/relationships/oleObject" Target="../embeddings/oleObject73.bin"/><Relationship Id="rId54" Type="http://schemas.openxmlformats.org/officeDocument/2006/relationships/image" Target="../media/image59.wmf"/><Relationship Id="rId62" Type="http://schemas.openxmlformats.org/officeDocument/2006/relationships/image" Target="../media/image63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58.bin"/><Relationship Id="rId24" Type="http://schemas.openxmlformats.org/officeDocument/2006/relationships/image" Target="../media/image32.wmf"/><Relationship Id="rId32" Type="http://schemas.openxmlformats.org/officeDocument/2006/relationships/image" Target="../media/image36.wmf"/><Relationship Id="rId37" Type="http://schemas.openxmlformats.org/officeDocument/2006/relationships/oleObject" Target="../embeddings/oleObject71.bin"/><Relationship Id="rId40" Type="http://schemas.openxmlformats.org/officeDocument/2006/relationships/image" Target="../media/image42.wmf"/><Relationship Id="rId45" Type="http://schemas.openxmlformats.org/officeDocument/2006/relationships/oleObject" Target="../embeddings/oleObject75.bin"/><Relationship Id="rId53" Type="http://schemas.openxmlformats.org/officeDocument/2006/relationships/oleObject" Target="../embeddings/oleObject79.bin"/><Relationship Id="rId58" Type="http://schemas.openxmlformats.org/officeDocument/2006/relationships/image" Target="../media/image61.wmf"/><Relationship Id="rId5" Type="http://schemas.openxmlformats.org/officeDocument/2006/relationships/oleObject" Target="../embeddings/oleObject55.bin"/><Relationship Id="rId15" Type="http://schemas.openxmlformats.org/officeDocument/2006/relationships/oleObject" Target="../embeddings/oleObject60.bin"/><Relationship Id="rId23" Type="http://schemas.openxmlformats.org/officeDocument/2006/relationships/oleObject" Target="../embeddings/oleObject64.bin"/><Relationship Id="rId28" Type="http://schemas.openxmlformats.org/officeDocument/2006/relationships/image" Target="../media/image34.wmf"/><Relationship Id="rId36" Type="http://schemas.openxmlformats.org/officeDocument/2006/relationships/image" Target="../media/image38.wmf"/><Relationship Id="rId49" Type="http://schemas.openxmlformats.org/officeDocument/2006/relationships/oleObject" Target="../embeddings/oleObject77.bin"/><Relationship Id="rId57" Type="http://schemas.openxmlformats.org/officeDocument/2006/relationships/oleObject" Target="../embeddings/oleObject81.bin"/><Relationship Id="rId61" Type="http://schemas.openxmlformats.org/officeDocument/2006/relationships/oleObject" Target="../embeddings/oleObject83.bin"/><Relationship Id="rId10" Type="http://schemas.openxmlformats.org/officeDocument/2006/relationships/image" Target="../media/image25.wmf"/><Relationship Id="rId19" Type="http://schemas.openxmlformats.org/officeDocument/2006/relationships/oleObject" Target="../embeddings/oleObject62.bin"/><Relationship Id="rId31" Type="http://schemas.openxmlformats.org/officeDocument/2006/relationships/oleObject" Target="../embeddings/oleObject68.bin"/><Relationship Id="rId44" Type="http://schemas.openxmlformats.org/officeDocument/2006/relationships/image" Target="../media/image54.wmf"/><Relationship Id="rId52" Type="http://schemas.openxmlformats.org/officeDocument/2006/relationships/image" Target="../media/image58.wmf"/><Relationship Id="rId60" Type="http://schemas.openxmlformats.org/officeDocument/2006/relationships/image" Target="../media/image62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57.bin"/><Relationship Id="rId14" Type="http://schemas.openxmlformats.org/officeDocument/2006/relationships/image" Target="../media/image27.wmf"/><Relationship Id="rId22" Type="http://schemas.openxmlformats.org/officeDocument/2006/relationships/image" Target="../media/image56.wmf"/><Relationship Id="rId27" Type="http://schemas.openxmlformats.org/officeDocument/2006/relationships/oleObject" Target="../embeddings/oleObject66.bin"/><Relationship Id="rId30" Type="http://schemas.openxmlformats.org/officeDocument/2006/relationships/image" Target="../media/image35.wmf"/><Relationship Id="rId35" Type="http://schemas.openxmlformats.org/officeDocument/2006/relationships/oleObject" Target="../embeddings/oleObject70.bin"/><Relationship Id="rId43" Type="http://schemas.openxmlformats.org/officeDocument/2006/relationships/oleObject" Target="../embeddings/oleObject74.bin"/><Relationship Id="rId48" Type="http://schemas.openxmlformats.org/officeDocument/2006/relationships/image" Target="../media/image57.wmf"/><Relationship Id="rId56" Type="http://schemas.openxmlformats.org/officeDocument/2006/relationships/image" Target="../media/image60.wmf"/><Relationship Id="rId64" Type="http://schemas.openxmlformats.org/officeDocument/2006/relationships/image" Target="../media/image18.wmf"/><Relationship Id="rId8" Type="http://schemas.openxmlformats.org/officeDocument/2006/relationships/image" Target="../media/image24.wmf"/><Relationship Id="rId51" Type="http://schemas.openxmlformats.org/officeDocument/2006/relationships/oleObject" Target="../embeddings/oleObject78.bin"/><Relationship Id="rId3" Type="http://schemas.openxmlformats.org/officeDocument/2006/relationships/oleObject" Target="../embeddings/oleObject54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61.bin"/><Relationship Id="rId25" Type="http://schemas.openxmlformats.org/officeDocument/2006/relationships/oleObject" Target="../embeddings/oleObject65.bin"/><Relationship Id="rId33" Type="http://schemas.openxmlformats.org/officeDocument/2006/relationships/oleObject" Target="../embeddings/oleObject69.bin"/><Relationship Id="rId38" Type="http://schemas.openxmlformats.org/officeDocument/2006/relationships/image" Target="../media/image40.wmf"/><Relationship Id="rId46" Type="http://schemas.openxmlformats.org/officeDocument/2006/relationships/image" Target="../media/image50.wmf"/><Relationship Id="rId59" Type="http://schemas.openxmlformats.org/officeDocument/2006/relationships/oleObject" Target="../embeddings/oleObject82.bin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90.bin"/><Relationship Id="rId18" Type="http://schemas.openxmlformats.org/officeDocument/2006/relationships/image" Target="../media/image29.wmf"/><Relationship Id="rId26" Type="http://schemas.openxmlformats.org/officeDocument/2006/relationships/image" Target="../media/image33.wmf"/><Relationship Id="rId39" Type="http://schemas.openxmlformats.org/officeDocument/2006/relationships/oleObject" Target="../embeddings/oleObject103.bin"/><Relationship Id="rId21" Type="http://schemas.openxmlformats.org/officeDocument/2006/relationships/oleObject" Target="../embeddings/oleObject94.bin"/><Relationship Id="rId34" Type="http://schemas.openxmlformats.org/officeDocument/2006/relationships/image" Target="../media/image37.wmf"/><Relationship Id="rId42" Type="http://schemas.openxmlformats.org/officeDocument/2006/relationships/image" Target="../media/image65.wmf"/><Relationship Id="rId47" Type="http://schemas.openxmlformats.org/officeDocument/2006/relationships/oleObject" Target="../embeddings/oleObject107.bin"/><Relationship Id="rId50" Type="http://schemas.openxmlformats.org/officeDocument/2006/relationships/image" Target="../media/image67.wmf"/><Relationship Id="rId55" Type="http://schemas.openxmlformats.org/officeDocument/2006/relationships/oleObject" Target="../embeddings/oleObject111.bin"/><Relationship Id="rId63" Type="http://schemas.openxmlformats.org/officeDocument/2006/relationships/oleObject" Target="../embeddings/oleObject115.bin"/><Relationship Id="rId68" Type="http://schemas.openxmlformats.org/officeDocument/2006/relationships/image" Target="../media/image76.wmf"/><Relationship Id="rId76" Type="http://schemas.openxmlformats.org/officeDocument/2006/relationships/image" Target="../media/image18.wmf"/><Relationship Id="rId7" Type="http://schemas.openxmlformats.org/officeDocument/2006/relationships/oleObject" Target="../embeddings/oleObject87.bin"/><Relationship Id="rId71" Type="http://schemas.openxmlformats.org/officeDocument/2006/relationships/oleObject" Target="../embeddings/oleObject119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8.wmf"/><Relationship Id="rId29" Type="http://schemas.openxmlformats.org/officeDocument/2006/relationships/oleObject" Target="../embeddings/oleObject98.bin"/><Relationship Id="rId11" Type="http://schemas.openxmlformats.org/officeDocument/2006/relationships/oleObject" Target="../embeddings/oleObject89.bin"/><Relationship Id="rId24" Type="http://schemas.openxmlformats.org/officeDocument/2006/relationships/image" Target="../media/image64.wmf"/><Relationship Id="rId32" Type="http://schemas.openxmlformats.org/officeDocument/2006/relationships/image" Target="../media/image36.wmf"/><Relationship Id="rId37" Type="http://schemas.openxmlformats.org/officeDocument/2006/relationships/oleObject" Target="../embeddings/oleObject102.bin"/><Relationship Id="rId40" Type="http://schemas.openxmlformats.org/officeDocument/2006/relationships/image" Target="../media/image40.wmf"/><Relationship Id="rId45" Type="http://schemas.openxmlformats.org/officeDocument/2006/relationships/oleObject" Target="../embeddings/oleObject106.bin"/><Relationship Id="rId53" Type="http://schemas.openxmlformats.org/officeDocument/2006/relationships/oleObject" Target="../embeddings/oleObject110.bin"/><Relationship Id="rId58" Type="http://schemas.openxmlformats.org/officeDocument/2006/relationships/image" Target="../media/image71.wmf"/><Relationship Id="rId66" Type="http://schemas.openxmlformats.org/officeDocument/2006/relationships/image" Target="../media/image75.wmf"/><Relationship Id="rId74" Type="http://schemas.openxmlformats.org/officeDocument/2006/relationships/image" Target="../media/image79.wmf"/><Relationship Id="rId5" Type="http://schemas.openxmlformats.org/officeDocument/2006/relationships/oleObject" Target="../embeddings/oleObject86.bin"/><Relationship Id="rId15" Type="http://schemas.openxmlformats.org/officeDocument/2006/relationships/oleObject" Target="../embeddings/oleObject91.bin"/><Relationship Id="rId23" Type="http://schemas.openxmlformats.org/officeDocument/2006/relationships/oleObject" Target="../embeddings/oleObject95.bin"/><Relationship Id="rId28" Type="http://schemas.openxmlformats.org/officeDocument/2006/relationships/image" Target="../media/image34.wmf"/><Relationship Id="rId36" Type="http://schemas.openxmlformats.org/officeDocument/2006/relationships/image" Target="../media/image38.wmf"/><Relationship Id="rId49" Type="http://schemas.openxmlformats.org/officeDocument/2006/relationships/oleObject" Target="../embeddings/oleObject108.bin"/><Relationship Id="rId57" Type="http://schemas.openxmlformats.org/officeDocument/2006/relationships/oleObject" Target="../embeddings/oleObject112.bin"/><Relationship Id="rId61" Type="http://schemas.openxmlformats.org/officeDocument/2006/relationships/oleObject" Target="../embeddings/oleObject114.bin"/><Relationship Id="rId10" Type="http://schemas.openxmlformats.org/officeDocument/2006/relationships/image" Target="../media/image25.wmf"/><Relationship Id="rId19" Type="http://schemas.openxmlformats.org/officeDocument/2006/relationships/oleObject" Target="../embeddings/oleObject93.bin"/><Relationship Id="rId31" Type="http://schemas.openxmlformats.org/officeDocument/2006/relationships/oleObject" Target="../embeddings/oleObject99.bin"/><Relationship Id="rId44" Type="http://schemas.openxmlformats.org/officeDocument/2006/relationships/image" Target="../media/image42.wmf"/><Relationship Id="rId52" Type="http://schemas.openxmlformats.org/officeDocument/2006/relationships/image" Target="../media/image68.wmf"/><Relationship Id="rId60" Type="http://schemas.openxmlformats.org/officeDocument/2006/relationships/image" Target="../media/image72.wmf"/><Relationship Id="rId65" Type="http://schemas.openxmlformats.org/officeDocument/2006/relationships/oleObject" Target="../embeddings/oleObject116.bin"/><Relationship Id="rId73" Type="http://schemas.openxmlformats.org/officeDocument/2006/relationships/oleObject" Target="../embeddings/oleObject120.bin"/><Relationship Id="rId78" Type="http://schemas.openxmlformats.org/officeDocument/2006/relationships/image" Target="../media/image5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88.bin"/><Relationship Id="rId14" Type="http://schemas.openxmlformats.org/officeDocument/2006/relationships/image" Target="../media/image27.wmf"/><Relationship Id="rId22" Type="http://schemas.openxmlformats.org/officeDocument/2006/relationships/image" Target="../media/image56.wmf"/><Relationship Id="rId27" Type="http://schemas.openxmlformats.org/officeDocument/2006/relationships/oleObject" Target="../embeddings/oleObject97.bin"/><Relationship Id="rId30" Type="http://schemas.openxmlformats.org/officeDocument/2006/relationships/image" Target="../media/image35.wmf"/><Relationship Id="rId35" Type="http://schemas.openxmlformats.org/officeDocument/2006/relationships/oleObject" Target="../embeddings/oleObject101.bin"/><Relationship Id="rId43" Type="http://schemas.openxmlformats.org/officeDocument/2006/relationships/oleObject" Target="../embeddings/oleObject105.bin"/><Relationship Id="rId48" Type="http://schemas.openxmlformats.org/officeDocument/2006/relationships/image" Target="../media/image66.wmf"/><Relationship Id="rId56" Type="http://schemas.openxmlformats.org/officeDocument/2006/relationships/image" Target="../media/image70.wmf"/><Relationship Id="rId64" Type="http://schemas.openxmlformats.org/officeDocument/2006/relationships/image" Target="../media/image74.wmf"/><Relationship Id="rId69" Type="http://schemas.openxmlformats.org/officeDocument/2006/relationships/oleObject" Target="../embeddings/oleObject118.bin"/><Relationship Id="rId77" Type="http://schemas.openxmlformats.org/officeDocument/2006/relationships/oleObject" Target="../embeddings/oleObject122.bin"/><Relationship Id="rId8" Type="http://schemas.openxmlformats.org/officeDocument/2006/relationships/image" Target="../media/image24.wmf"/><Relationship Id="rId51" Type="http://schemas.openxmlformats.org/officeDocument/2006/relationships/oleObject" Target="../embeddings/oleObject109.bin"/><Relationship Id="rId72" Type="http://schemas.openxmlformats.org/officeDocument/2006/relationships/image" Target="../media/image78.wmf"/><Relationship Id="rId3" Type="http://schemas.openxmlformats.org/officeDocument/2006/relationships/oleObject" Target="../embeddings/oleObject85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92.bin"/><Relationship Id="rId25" Type="http://schemas.openxmlformats.org/officeDocument/2006/relationships/oleObject" Target="../embeddings/oleObject96.bin"/><Relationship Id="rId33" Type="http://schemas.openxmlformats.org/officeDocument/2006/relationships/oleObject" Target="../embeddings/oleObject100.bin"/><Relationship Id="rId38" Type="http://schemas.openxmlformats.org/officeDocument/2006/relationships/image" Target="../media/image39.wmf"/><Relationship Id="rId46" Type="http://schemas.openxmlformats.org/officeDocument/2006/relationships/image" Target="../media/image54.wmf"/><Relationship Id="rId59" Type="http://schemas.openxmlformats.org/officeDocument/2006/relationships/oleObject" Target="../embeddings/oleObject113.bin"/><Relationship Id="rId67" Type="http://schemas.openxmlformats.org/officeDocument/2006/relationships/oleObject" Target="../embeddings/oleObject117.bin"/><Relationship Id="rId20" Type="http://schemas.openxmlformats.org/officeDocument/2006/relationships/image" Target="../media/image30.wmf"/><Relationship Id="rId41" Type="http://schemas.openxmlformats.org/officeDocument/2006/relationships/oleObject" Target="../embeddings/oleObject104.bin"/><Relationship Id="rId54" Type="http://schemas.openxmlformats.org/officeDocument/2006/relationships/image" Target="../media/image69.wmf"/><Relationship Id="rId62" Type="http://schemas.openxmlformats.org/officeDocument/2006/relationships/image" Target="../media/image73.wmf"/><Relationship Id="rId70" Type="http://schemas.openxmlformats.org/officeDocument/2006/relationships/image" Target="../media/image77.wmf"/><Relationship Id="rId75" Type="http://schemas.openxmlformats.org/officeDocument/2006/relationships/oleObject" Target="../embeddings/oleObject121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wmf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28.bin"/><Relationship Id="rId18" Type="http://schemas.openxmlformats.org/officeDocument/2006/relationships/image" Target="../media/image29.wmf"/><Relationship Id="rId26" Type="http://schemas.openxmlformats.org/officeDocument/2006/relationships/image" Target="../media/image33.wmf"/><Relationship Id="rId39" Type="http://schemas.openxmlformats.org/officeDocument/2006/relationships/oleObject" Target="../embeddings/oleObject141.bin"/><Relationship Id="rId21" Type="http://schemas.openxmlformats.org/officeDocument/2006/relationships/oleObject" Target="../embeddings/oleObject132.bin"/><Relationship Id="rId34" Type="http://schemas.openxmlformats.org/officeDocument/2006/relationships/image" Target="../media/image37.wmf"/><Relationship Id="rId42" Type="http://schemas.openxmlformats.org/officeDocument/2006/relationships/image" Target="../media/image54.wmf"/><Relationship Id="rId47" Type="http://schemas.openxmlformats.org/officeDocument/2006/relationships/oleObject" Target="../embeddings/oleObject145.bin"/><Relationship Id="rId50" Type="http://schemas.openxmlformats.org/officeDocument/2006/relationships/image" Target="../media/image80.wmf"/><Relationship Id="rId55" Type="http://schemas.openxmlformats.org/officeDocument/2006/relationships/oleObject" Target="../embeddings/oleObject149.bin"/><Relationship Id="rId7" Type="http://schemas.openxmlformats.org/officeDocument/2006/relationships/oleObject" Target="../embeddings/oleObject125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8.wmf"/><Relationship Id="rId20" Type="http://schemas.openxmlformats.org/officeDocument/2006/relationships/image" Target="../media/image30.wmf"/><Relationship Id="rId29" Type="http://schemas.openxmlformats.org/officeDocument/2006/relationships/oleObject" Target="../embeddings/oleObject136.bin"/><Relationship Id="rId41" Type="http://schemas.openxmlformats.org/officeDocument/2006/relationships/oleObject" Target="../embeddings/oleObject142.bin"/><Relationship Id="rId54" Type="http://schemas.openxmlformats.org/officeDocument/2006/relationships/image" Target="../media/image82.wmf"/><Relationship Id="rId62" Type="http://schemas.openxmlformats.org/officeDocument/2006/relationships/image" Target="../media/image18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127.bin"/><Relationship Id="rId24" Type="http://schemas.openxmlformats.org/officeDocument/2006/relationships/image" Target="../media/image64.wmf"/><Relationship Id="rId32" Type="http://schemas.openxmlformats.org/officeDocument/2006/relationships/image" Target="../media/image36.wmf"/><Relationship Id="rId37" Type="http://schemas.openxmlformats.org/officeDocument/2006/relationships/oleObject" Target="../embeddings/oleObject140.bin"/><Relationship Id="rId40" Type="http://schemas.openxmlformats.org/officeDocument/2006/relationships/image" Target="../media/image42.wmf"/><Relationship Id="rId45" Type="http://schemas.openxmlformats.org/officeDocument/2006/relationships/oleObject" Target="../embeddings/oleObject144.bin"/><Relationship Id="rId53" Type="http://schemas.openxmlformats.org/officeDocument/2006/relationships/oleObject" Target="../embeddings/oleObject148.bin"/><Relationship Id="rId58" Type="http://schemas.openxmlformats.org/officeDocument/2006/relationships/image" Target="../media/image83.wmf"/><Relationship Id="rId5" Type="http://schemas.openxmlformats.org/officeDocument/2006/relationships/oleObject" Target="../embeddings/oleObject124.bin"/><Relationship Id="rId15" Type="http://schemas.openxmlformats.org/officeDocument/2006/relationships/oleObject" Target="../embeddings/oleObject129.bin"/><Relationship Id="rId23" Type="http://schemas.openxmlformats.org/officeDocument/2006/relationships/oleObject" Target="../embeddings/oleObject133.bin"/><Relationship Id="rId28" Type="http://schemas.openxmlformats.org/officeDocument/2006/relationships/image" Target="../media/image34.wmf"/><Relationship Id="rId36" Type="http://schemas.openxmlformats.org/officeDocument/2006/relationships/image" Target="../media/image38.wmf"/><Relationship Id="rId49" Type="http://schemas.openxmlformats.org/officeDocument/2006/relationships/oleObject" Target="../embeddings/oleObject146.bin"/><Relationship Id="rId57" Type="http://schemas.openxmlformats.org/officeDocument/2006/relationships/oleObject" Target="../embeddings/oleObject150.bin"/><Relationship Id="rId61" Type="http://schemas.openxmlformats.org/officeDocument/2006/relationships/oleObject" Target="../embeddings/oleObject152.bin"/><Relationship Id="rId10" Type="http://schemas.openxmlformats.org/officeDocument/2006/relationships/image" Target="../media/image25.wmf"/><Relationship Id="rId19" Type="http://schemas.openxmlformats.org/officeDocument/2006/relationships/oleObject" Target="../embeddings/oleObject131.bin"/><Relationship Id="rId31" Type="http://schemas.openxmlformats.org/officeDocument/2006/relationships/oleObject" Target="../embeddings/oleObject137.bin"/><Relationship Id="rId44" Type="http://schemas.openxmlformats.org/officeDocument/2006/relationships/image" Target="../media/image66.wmf"/><Relationship Id="rId52" Type="http://schemas.openxmlformats.org/officeDocument/2006/relationships/image" Target="../media/image81.wmf"/><Relationship Id="rId60" Type="http://schemas.openxmlformats.org/officeDocument/2006/relationships/image" Target="../media/image84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126.bin"/><Relationship Id="rId14" Type="http://schemas.openxmlformats.org/officeDocument/2006/relationships/image" Target="../media/image27.wmf"/><Relationship Id="rId22" Type="http://schemas.openxmlformats.org/officeDocument/2006/relationships/image" Target="../media/image56.wmf"/><Relationship Id="rId27" Type="http://schemas.openxmlformats.org/officeDocument/2006/relationships/oleObject" Target="../embeddings/oleObject135.bin"/><Relationship Id="rId30" Type="http://schemas.openxmlformats.org/officeDocument/2006/relationships/image" Target="../media/image35.wmf"/><Relationship Id="rId35" Type="http://schemas.openxmlformats.org/officeDocument/2006/relationships/oleObject" Target="../embeddings/oleObject139.bin"/><Relationship Id="rId43" Type="http://schemas.openxmlformats.org/officeDocument/2006/relationships/oleObject" Target="../embeddings/oleObject143.bin"/><Relationship Id="rId48" Type="http://schemas.openxmlformats.org/officeDocument/2006/relationships/image" Target="../media/image75.wmf"/><Relationship Id="rId56" Type="http://schemas.openxmlformats.org/officeDocument/2006/relationships/image" Target="../media/image78.wmf"/><Relationship Id="rId8" Type="http://schemas.openxmlformats.org/officeDocument/2006/relationships/image" Target="../media/image24.wmf"/><Relationship Id="rId51" Type="http://schemas.openxmlformats.org/officeDocument/2006/relationships/oleObject" Target="../embeddings/oleObject147.bin"/><Relationship Id="rId3" Type="http://schemas.openxmlformats.org/officeDocument/2006/relationships/oleObject" Target="../embeddings/oleObject123.bin"/><Relationship Id="rId12" Type="http://schemas.openxmlformats.org/officeDocument/2006/relationships/image" Target="../media/image26.wmf"/><Relationship Id="rId17" Type="http://schemas.openxmlformats.org/officeDocument/2006/relationships/oleObject" Target="../embeddings/oleObject130.bin"/><Relationship Id="rId25" Type="http://schemas.openxmlformats.org/officeDocument/2006/relationships/oleObject" Target="../embeddings/oleObject134.bin"/><Relationship Id="rId33" Type="http://schemas.openxmlformats.org/officeDocument/2006/relationships/oleObject" Target="../embeddings/oleObject138.bin"/><Relationship Id="rId38" Type="http://schemas.openxmlformats.org/officeDocument/2006/relationships/image" Target="../media/image40.wmf"/><Relationship Id="rId46" Type="http://schemas.openxmlformats.org/officeDocument/2006/relationships/image" Target="../media/image67.wmf"/><Relationship Id="rId59" Type="http://schemas.openxmlformats.org/officeDocument/2006/relationships/oleObject" Target="../embeddings/oleObject15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77178" y="75538"/>
            <a:ext cx="32703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MODELUL JACOB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771226"/>
              </p:ext>
            </p:extLst>
          </p:nvPr>
        </p:nvGraphicFramePr>
        <p:xfrm>
          <a:off x="5516191" y="531868"/>
          <a:ext cx="4223844" cy="7056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39" name="Equation" r:id="rId3" imgW="2831760" imgH="431640" progId="Equation.3">
                  <p:embed/>
                </p:oleObj>
              </mc:Choice>
              <mc:Fallback>
                <p:oleObj name="Equation" r:id="rId3" imgW="28317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6191" y="531868"/>
                        <a:ext cx="4223844" cy="70568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107" y="400050"/>
            <a:ext cx="3819785" cy="3048559"/>
          </a:xfrm>
          <a:prstGeom prst="rect">
            <a:avLst/>
          </a:prstGeo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762624" y="1585760"/>
            <a:ext cx="1231241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7110832"/>
              </p:ext>
            </p:extLst>
          </p:nvPr>
        </p:nvGraphicFramePr>
        <p:xfrm>
          <a:off x="4365913" y="1462960"/>
          <a:ext cx="6997476" cy="6811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40" name="Equation" r:id="rId6" imgW="3860800" imgH="431800" progId="Equation.3">
                  <p:embed/>
                </p:oleObj>
              </mc:Choice>
              <mc:Fallback>
                <p:oleObj name="Equation" r:id="rId6" imgW="3860800" imgH="431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5913" y="1462960"/>
                        <a:ext cx="6997476" cy="681189"/>
                      </a:xfrm>
                      <a:prstGeom prst="rect">
                        <a:avLst/>
                      </a:prstGeom>
                      <a:solidFill>
                        <a:srgbClr val="C6D9F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0595448"/>
              </p:ext>
            </p:extLst>
          </p:nvPr>
        </p:nvGraphicFramePr>
        <p:xfrm>
          <a:off x="4556412" y="2579782"/>
          <a:ext cx="2133601" cy="2974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41" name="Equation" r:id="rId8" imgW="1574117" imgH="215806" progId="Equation.3">
                  <p:embed/>
                </p:oleObj>
              </mc:Choice>
              <mc:Fallback>
                <p:oleObj name="Equation" r:id="rId8" imgW="1574117" imgH="215806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412" y="2579782"/>
                        <a:ext cx="2133601" cy="297411"/>
                      </a:xfrm>
                      <a:prstGeom prst="rect">
                        <a:avLst/>
                      </a:prstGeom>
                      <a:noFill/>
                      <a:ln w="15875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9715499" y="2413381"/>
            <a:ext cx="1718872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6733957"/>
              </p:ext>
            </p:extLst>
          </p:nvPr>
        </p:nvGraphicFramePr>
        <p:xfrm>
          <a:off x="10729414" y="2585680"/>
          <a:ext cx="704560" cy="2656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42" name="Equation" r:id="rId10" imgW="583693" imgH="215713" progId="Equation.3">
                  <p:embed/>
                </p:oleObj>
              </mc:Choice>
              <mc:Fallback>
                <p:oleObj name="Equation" r:id="rId10" imgW="583693" imgH="215713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29414" y="2585680"/>
                        <a:ext cx="704560" cy="265654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8056965"/>
              </p:ext>
            </p:extLst>
          </p:nvPr>
        </p:nvGraphicFramePr>
        <p:xfrm>
          <a:off x="7292681" y="2492257"/>
          <a:ext cx="1952626" cy="499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43" name="Equation" r:id="rId12" imgW="1676400" imgH="431800" progId="Equation.3">
                  <p:embed/>
                </p:oleObj>
              </mc:Choice>
              <mc:Fallback>
                <p:oleObj name="Equation" r:id="rId12" imgW="1676400" imgH="431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2681" y="2492257"/>
                        <a:ext cx="1952626" cy="499251"/>
                      </a:xfrm>
                      <a:prstGeom prst="rect">
                        <a:avLst/>
                      </a:prstGeom>
                      <a:noFill/>
                      <a:ln w="15875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10396536" y="241338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1650846"/>
              </p:ext>
            </p:extLst>
          </p:nvPr>
        </p:nvGraphicFramePr>
        <p:xfrm>
          <a:off x="9737184" y="2526636"/>
          <a:ext cx="790575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44" name="Equation" r:id="rId14" imgW="787058" imgH="406224" progId="Equation.3">
                  <p:embed/>
                </p:oleObj>
              </mc:Choice>
              <mc:Fallback>
                <p:oleObj name="Equation" r:id="rId14" imgW="787058" imgH="406224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37184" y="2526636"/>
                        <a:ext cx="790575" cy="409575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Picture 14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597366" y="3154889"/>
            <a:ext cx="2489016" cy="1840908"/>
          </a:xfrm>
          <a:prstGeom prst="rect">
            <a:avLst/>
          </a:prstGeom>
        </p:spPr>
      </p:pic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9028536"/>
              </p:ext>
            </p:extLst>
          </p:nvPr>
        </p:nvGraphicFramePr>
        <p:xfrm>
          <a:off x="7444799" y="4096704"/>
          <a:ext cx="1421717" cy="2715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45" name="Equation" r:id="rId17" imgW="850531" imgH="165028" progId="Equation.3">
                  <p:embed/>
                </p:oleObj>
              </mc:Choice>
              <mc:Fallback>
                <p:oleObj name="Equation" r:id="rId17" imgW="850531" imgH="165028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4799" y="4096704"/>
                        <a:ext cx="1421717" cy="2715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Rectangle 14"/>
          <p:cNvSpPr>
            <a:spLocks noChangeArrowheads="1"/>
          </p:cNvSpPr>
          <p:nvPr/>
        </p:nvSpPr>
        <p:spPr bwMode="auto">
          <a:xfrm>
            <a:off x="9984396" y="32903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7324740"/>
              </p:ext>
            </p:extLst>
          </p:nvPr>
        </p:nvGraphicFramePr>
        <p:xfrm>
          <a:off x="9110001" y="3662789"/>
          <a:ext cx="1085838" cy="5299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46" name="Equation" r:id="rId19" imgW="799753" imgH="393529" progId="Equation.3">
                  <p:embed/>
                </p:oleObj>
              </mc:Choice>
              <mc:Fallback>
                <p:oleObj name="Equation" r:id="rId19" imgW="799753" imgH="393529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0001" y="3662789"/>
                        <a:ext cx="1085838" cy="52999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7817025"/>
              </p:ext>
            </p:extLst>
          </p:nvPr>
        </p:nvGraphicFramePr>
        <p:xfrm>
          <a:off x="9110001" y="4252015"/>
          <a:ext cx="1683821" cy="6134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47" name="Equation" r:id="rId21" imgW="1231366" imgH="444307" progId="Equation.3">
                  <p:embed/>
                </p:oleObj>
              </mc:Choice>
              <mc:Fallback>
                <p:oleObj name="Equation" r:id="rId21" imgW="1231366" imgH="444307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0001" y="4252015"/>
                        <a:ext cx="1683821" cy="61348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5231687"/>
              </p:ext>
            </p:extLst>
          </p:nvPr>
        </p:nvGraphicFramePr>
        <p:xfrm>
          <a:off x="5754739" y="5491487"/>
          <a:ext cx="1953523" cy="5534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48" name="Equation" r:id="rId23" imgW="1714500" imgH="482600" progId="Equation.3">
                  <p:embed/>
                </p:oleObj>
              </mc:Choice>
              <mc:Fallback>
                <p:oleObj name="Equation" r:id="rId23" imgW="1714500" imgH="4826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54739" y="5491487"/>
                        <a:ext cx="1953523" cy="553498"/>
                      </a:xfrm>
                      <a:prstGeom prst="rect">
                        <a:avLst/>
                      </a:prstGeom>
                      <a:solidFill>
                        <a:srgbClr val="C6D9F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7340740"/>
              </p:ext>
            </p:extLst>
          </p:nvPr>
        </p:nvGraphicFramePr>
        <p:xfrm>
          <a:off x="9097087" y="5508368"/>
          <a:ext cx="1983516" cy="48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49" name="Equation" r:id="rId25" imgW="1002960" imgH="241200" progId="Equation.3">
                  <p:embed/>
                </p:oleObj>
              </mc:Choice>
              <mc:Fallback>
                <p:oleObj name="Equation" r:id="rId25" imgW="1002960" imgH="2412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97087" y="5508368"/>
                        <a:ext cx="1983516" cy="48146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44"/>
          <p:cNvSpPr>
            <a:spLocks noChangeArrowheads="1"/>
          </p:cNvSpPr>
          <p:nvPr/>
        </p:nvSpPr>
        <p:spPr bwMode="auto">
          <a:xfrm>
            <a:off x="4365913" y="559766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2091789"/>
              </p:ext>
            </p:extLst>
          </p:nvPr>
        </p:nvGraphicFramePr>
        <p:xfrm>
          <a:off x="8895931" y="6194347"/>
          <a:ext cx="2974415" cy="3778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50" name="Equation" r:id="rId27" imgW="1879600" imgH="241300" progId="Equation.3">
                  <p:embed/>
                </p:oleObj>
              </mc:Choice>
              <mc:Fallback>
                <p:oleObj name="Equation" r:id="rId27" imgW="1879600" imgH="241300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5931" y="6194347"/>
                        <a:ext cx="2974415" cy="37789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" name="Picture 29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459175" y="3548557"/>
            <a:ext cx="3730523" cy="3023687"/>
          </a:xfrm>
          <a:prstGeom prst="rect">
            <a:avLst/>
          </a:prstGeom>
        </p:spPr>
      </p:pic>
      <p:sp>
        <p:nvSpPr>
          <p:cNvPr id="31" name="Rectangle 58"/>
          <p:cNvSpPr>
            <a:spLocks noChangeArrowheads="1"/>
          </p:cNvSpPr>
          <p:nvPr/>
        </p:nvSpPr>
        <p:spPr bwMode="auto">
          <a:xfrm>
            <a:off x="5416894" y="595819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2053088"/>
              </p:ext>
            </p:extLst>
          </p:nvPr>
        </p:nvGraphicFramePr>
        <p:xfrm>
          <a:off x="5105400" y="6090334"/>
          <a:ext cx="3277552" cy="6395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51" name="Equation" r:id="rId30" imgW="2603160" imgH="507960" progId="Equation.3">
                  <p:embed/>
                </p:oleObj>
              </mc:Choice>
              <mc:Fallback>
                <p:oleObj name="Equation" r:id="rId30" imgW="2603160" imgH="507960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6090334"/>
                        <a:ext cx="3277552" cy="63952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Left Brace 32"/>
          <p:cNvSpPr/>
          <p:nvPr/>
        </p:nvSpPr>
        <p:spPr>
          <a:xfrm rot="5400000">
            <a:off x="5503534" y="1273546"/>
            <a:ext cx="258943" cy="2354742"/>
          </a:xfrm>
          <a:prstGeom prst="leftBrace">
            <a:avLst>
              <a:gd name="adj1" fmla="val 52472"/>
              <a:gd name="adj2" fmla="val 52832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Left Brace 33"/>
          <p:cNvSpPr/>
          <p:nvPr/>
        </p:nvSpPr>
        <p:spPr>
          <a:xfrm rot="16200000">
            <a:off x="5426795" y="891740"/>
            <a:ext cx="294125" cy="2473038"/>
          </a:xfrm>
          <a:prstGeom prst="leftBrace">
            <a:avLst>
              <a:gd name="adj1" fmla="val 19987"/>
              <a:gd name="adj2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Left Brace 34"/>
          <p:cNvSpPr/>
          <p:nvPr/>
        </p:nvSpPr>
        <p:spPr>
          <a:xfrm rot="16200000">
            <a:off x="8124386" y="808032"/>
            <a:ext cx="303302" cy="2631278"/>
          </a:xfrm>
          <a:prstGeom prst="leftBrace">
            <a:avLst>
              <a:gd name="adj1" fmla="val 47085"/>
              <a:gd name="adj2" fmla="val 49266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Left Brace 35"/>
          <p:cNvSpPr/>
          <p:nvPr/>
        </p:nvSpPr>
        <p:spPr>
          <a:xfrm rot="5400000">
            <a:off x="8129163" y="1297034"/>
            <a:ext cx="258943" cy="2232694"/>
          </a:xfrm>
          <a:prstGeom prst="leftBrace">
            <a:avLst>
              <a:gd name="adj1" fmla="val 41439"/>
              <a:gd name="adj2" fmla="val 5000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Left Brace 36"/>
          <p:cNvSpPr/>
          <p:nvPr/>
        </p:nvSpPr>
        <p:spPr>
          <a:xfrm rot="16200000">
            <a:off x="10071529" y="1678722"/>
            <a:ext cx="246489" cy="909470"/>
          </a:xfrm>
          <a:prstGeom prst="leftBrace">
            <a:avLst>
              <a:gd name="adj1" fmla="val 33725"/>
              <a:gd name="adj2" fmla="val 50365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Left Brace 37"/>
          <p:cNvSpPr/>
          <p:nvPr/>
        </p:nvSpPr>
        <p:spPr>
          <a:xfrm rot="16200000">
            <a:off x="10969307" y="1849209"/>
            <a:ext cx="251202" cy="536966"/>
          </a:xfrm>
          <a:prstGeom prst="leftBrace">
            <a:avLst>
              <a:gd name="adj1" fmla="val 26895"/>
              <a:gd name="adj2" fmla="val 42171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Left Brace 38"/>
          <p:cNvSpPr/>
          <p:nvPr/>
        </p:nvSpPr>
        <p:spPr>
          <a:xfrm rot="5400000">
            <a:off x="9987894" y="1936308"/>
            <a:ext cx="243713" cy="921742"/>
          </a:xfrm>
          <a:prstGeom prst="leftBrace">
            <a:avLst>
              <a:gd name="adj1" fmla="val 47416"/>
              <a:gd name="adj2" fmla="val 39666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Left Brace 39"/>
          <p:cNvSpPr/>
          <p:nvPr/>
        </p:nvSpPr>
        <p:spPr>
          <a:xfrm rot="5400000">
            <a:off x="10914417" y="1970110"/>
            <a:ext cx="276616" cy="849800"/>
          </a:xfrm>
          <a:prstGeom prst="leftBrace">
            <a:avLst>
              <a:gd name="adj1" fmla="val 32175"/>
              <a:gd name="adj2" fmla="val 49006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Down Arrow 40"/>
          <p:cNvSpPr/>
          <p:nvPr/>
        </p:nvSpPr>
        <p:spPr>
          <a:xfrm>
            <a:off x="7462144" y="1245070"/>
            <a:ext cx="261214" cy="2052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Left Brace 42"/>
          <p:cNvSpPr/>
          <p:nvPr/>
        </p:nvSpPr>
        <p:spPr>
          <a:xfrm>
            <a:off x="8868677" y="3653952"/>
            <a:ext cx="277670" cy="1257407"/>
          </a:xfrm>
          <a:prstGeom prst="leftBrace">
            <a:avLst>
              <a:gd name="adj1" fmla="val 42636"/>
              <a:gd name="adj2" fmla="val 4697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/>
          <p:cNvCxnSpPr/>
          <p:nvPr/>
        </p:nvCxnSpPr>
        <p:spPr>
          <a:xfrm flipH="1">
            <a:off x="1199472" y="1014787"/>
            <a:ext cx="2563773" cy="1703720"/>
          </a:xfrm>
          <a:prstGeom prst="line">
            <a:avLst/>
          </a:prstGeom>
          <a:ln w="158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2587659" y="718395"/>
            <a:ext cx="6541" cy="2217816"/>
          </a:xfrm>
          <a:prstGeom prst="line">
            <a:avLst/>
          </a:prstGeom>
          <a:ln w="3175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177442" y="681323"/>
            <a:ext cx="7331" cy="2195870"/>
          </a:xfrm>
          <a:prstGeom prst="line">
            <a:avLst/>
          </a:prstGeom>
          <a:ln w="31750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790575" y="2708982"/>
            <a:ext cx="1400175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800100" y="2991508"/>
            <a:ext cx="1400175" cy="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884691"/>
              </p:ext>
            </p:extLst>
          </p:nvPr>
        </p:nvGraphicFramePr>
        <p:xfrm>
          <a:off x="1229701" y="1543783"/>
          <a:ext cx="7239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52" name="Equation" r:id="rId32" imgW="533160" imgH="393480" progId="Equation.3">
                  <p:embed/>
                </p:oleObj>
              </mc:Choice>
              <mc:Fallback>
                <p:oleObj name="Equation" r:id="rId32" imgW="53316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9701" y="1543783"/>
                        <a:ext cx="723900" cy="52863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9" name="Straight Arrow Connector 58"/>
          <p:cNvCxnSpPr/>
          <p:nvPr/>
        </p:nvCxnSpPr>
        <p:spPr>
          <a:xfrm>
            <a:off x="971550" y="2321445"/>
            <a:ext cx="0" cy="3875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990600" y="2991508"/>
            <a:ext cx="0" cy="38753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2305999" y="2010212"/>
            <a:ext cx="1533430" cy="3882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3495676" y="718395"/>
            <a:ext cx="12759" cy="1565514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3177442" y="1231907"/>
            <a:ext cx="661987" cy="5643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2274190" y="760541"/>
            <a:ext cx="12759" cy="1565514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2305050" y="2128259"/>
            <a:ext cx="1190563" cy="14866"/>
          </a:xfrm>
          <a:prstGeom prst="line">
            <a:avLst/>
          </a:prstGeom>
          <a:ln>
            <a:solidFill>
              <a:schemeClr val="tx1"/>
            </a:solidFill>
            <a:prstDash val="solid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3676650" y="1245070"/>
            <a:ext cx="0" cy="78144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8" name="Object 7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7718779"/>
              </p:ext>
            </p:extLst>
          </p:nvPr>
        </p:nvGraphicFramePr>
        <p:xfrm>
          <a:off x="3538538" y="1474788"/>
          <a:ext cx="368300" cy="25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53" name="Equation" r:id="rId34" imgW="241200" imgH="164880" progId="Equation.3">
                  <p:embed/>
                </p:oleObj>
              </mc:Choice>
              <mc:Fallback>
                <p:oleObj name="Equation" r:id="rId34" imgW="24120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3538538" y="1474788"/>
                        <a:ext cx="368300" cy="25241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ct 7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7080883"/>
              </p:ext>
            </p:extLst>
          </p:nvPr>
        </p:nvGraphicFramePr>
        <p:xfrm>
          <a:off x="2701959" y="2047835"/>
          <a:ext cx="387350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54" name="Equation" r:id="rId36" imgW="253800" imgH="164880" progId="Equation.3">
                  <p:embed/>
                </p:oleObj>
              </mc:Choice>
              <mc:Fallback>
                <p:oleObj name="Equation" r:id="rId36" imgW="25380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2701959" y="2047835"/>
                        <a:ext cx="387350" cy="2524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Object 7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385051"/>
              </p:ext>
            </p:extLst>
          </p:nvPr>
        </p:nvGraphicFramePr>
        <p:xfrm>
          <a:off x="839789" y="2737557"/>
          <a:ext cx="222380" cy="2421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55" name="Equation" r:id="rId38" imgW="152280" imgH="164880" progId="Equation.3">
                  <p:embed/>
                </p:oleObj>
              </mc:Choice>
              <mc:Fallback>
                <p:oleObj name="Equation" r:id="rId38" imgW="15228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9"/>
                      <a:stretch>
                        <a:fillRect/>
                      </a:stretch>
                    </p:blipFill>
                    <p:spPr>
                      <a:xfrm>
                        <a:off x="839789" y="2737557"/>
                        <a:ext cx="222380" cy="242181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3" name="TextBox 82"/>
          <p:cNvSpPr txBox="1"/>
          <p:nvPr/>
        </p:nvSpPr>
        <p:spPr>
          <a:xfrm>
            <a:off x="7462144" y="3177248"/>
            <a:ext cx="3457575" cy="40011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0070C0"/>
                </a:solidFill>
              </a:rPr>
              <a:t>Parametrii</a:t>
            </a:r>
            <a:r>
              <a:rPr lang="en-US" sz="2000" b="1" dirty="0" smtClean="0">
                <a:solidFill>
                  <a:srgbClr val="0070C0"/>
                </a:solidFill>
              </a:rPr>
              <a:t> ACVIFERULUI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7590345" y="5032445"/>
            <a:ext cx="3239902" cy="4001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FF0000"/>
                </a:solidFill>
              </a:rPr>
              <a:t>Parametrii</a:t>
            </a:r>
            <a:r>
              <a:rPr lang="en-US" sz="2000" b="1" dirty="0" smtClean="0">
                <a:solidFill>
                  <a:srgbClr val="FF0000"/>
                </a:solidFill>
              </a:rPr>
              <a:t>  POMPARII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56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4461516"/>
              </p:ext>
            </p:extLst>
          </p:nvPr>
        </p:nvGraphicFramePr>
        <p:xfrm>
          <a:off x="11024457" y="5036800"/>
          <a:ext cx="677863" cy="353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56" name="Equation" r:id="rId40" imgW="355320" imgH="203040" progId="Equation.3">
                  <p:embed/>
                </p:oleObj>
              </mc:Choice>
              <mc:Fallback>
                <p:oleObj name="Equation" r:id="rId40" imgW="3553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24457" y="5036800"/>
                        <a:ext cx="677863" cy="35349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49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125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72180" y="2620881"/>
            <a:ext cx="4702623" cy="17291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Connector 66"/>
          <p:cNvCxnSpPr/>
          <p:nvPr/>
        </p:nvCxnSpPr>
        <p:spPr>
          <a:xfrm flipH="1">
            <a:off x="372180" y="1810605"/>
            <a:ext cx="4810428" cy="0"/>
          </a:xfrm>
          <a:prstGeom prst="line">
            <a:avLst/>
          </a:prstGeom>
          <a:ln w="34925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67548" y="4334967"/>
            <a:ext cx="4714177" cy="61903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695243" y="1602058"/>
            <a:ext cx="371789" cy="3159749"/>
            <a:chOff x="1154079" y="2284590"/>
            <a:chExt cx="371789" cy="3159749"/>
          </a:xfrm>
        </p:grpSpPr>
        <p:sp>
          <p:nvSpPr>
            <p:cNvPr id="17" name="Rectangle 16"/>
            <p:cNvSpPr/>
            <p:nvPr/>
          </p:nvSpPr>
          <p:spPr>
            <a:xfrm>
              <a:off x="1154079" y="2284590"/>
              <a:ext cx="371789" cy="10039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1154079" y="2319302"/>
              <a:ext cx="371789" cy="3125037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1154079" y="2319302"/>
              <a:ext cx="0" cy="934295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>
              <a:off x="1525868" y="2319301"/>
              <a:ext cx="0" cy="934295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1154079" y="3233700"/>
              <a:ext cx="0" cy="1839461"/>
            </a:xfrm>
            <a:prstGeom prst="line">
              <a:avLst/>
            </a:prstGeom>
            <a:ln w="349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525868" y="3233700"/>
              <a:ext cx="0" cy="1839461"/>
            </a:xfrm>
            <a:prstGeom prst="line">
              <a:avLst/>
            </a:prstGeom>
            <a:ln w="349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154079" y="5073161"/>
              <a:ext cx="0" cy="371178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525868" y="5073161"/>
              <a:ext cx="0" cy="371178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154079" y="5444339"/>
              <a:ext cx="371789" cy="0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8" name="Straight Connector 27"/>
          <p:cNvCxnSpPr/>
          <p:nvPr/>
        </p:nvCxnSpPr>
        <p:spPr>
          <a:xfrm>
            <a:off x="5074803" y="635697"/>
            <a:ext cx="31532" cy="512549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1913076" y="710114"/>
            <a:ext cx="31532" cy="512549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444958" y="710113"/>
            <a:ext cx="31532" cy="512549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1923733" y="1602058"/>
            <a:ext cx="20876" cy="3097251"/>
            <a:chOff x="3107635" y="2319301"/>
            <a:chExt cx="20876" cy="3097251"/>
          </a:xfrm>
        </p:grpSpPr>
        <p:cxnSp>
          <p:nvCxnSpPr>
            <p:cNvPr id="32" name="Straight Arrow Connector 31"/>
            <p:cNvCxnSpPr/>
            <p:nvPr/>
          </p:nvCxnSpPr>
          <p:spPr>
            <a:xfrm flipH="1" flipV="1">
              <a:off x="3107635" y="2319301"/>
              <a:ext cx="14646" cy="969190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H="1" flipV="1">
              <a:off x="3122281" y="3288491"/>
              <a:ext cx="4902" cy="1702389"/>
            </a:xfrm>
            <a:prstGeom prst="straightConnector1">
              <a:avLst/>
            </a:prstGeom>
            <a:ln w="6350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H="1" flipV="1">
              <a:off x="3127802" y="4972914"/>
              <a:ext cx="709" cy="443638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34"/>
          <p:cNvGrpSpPr/>
          <p:nvPr/>
        </p:nvGrpSpPr>
        <p:grpSpPr>
          <a:xfrm>
            <a:off x="3450286" y="1602058"/>
            <a:ext cx="20876" cy="3097251"/>
            <a:chOff x="3107635" y="2319301"/>
            <a:chExt cx="20876" cy="3097251"/>
          </a:xfrm>
        </p:grpSpPr>
        <p:cxnSp>
          <p:nvCxnSpPr>
            <p:cNvPr id="36" name="Straight Arrow Connector 35"/>
            <p:cNvCxnSpPr/>
            <p:nvPr/>
          </p:nvCxnSpPr>
          <p:spPr>
            <a:xfrm flipH="1" flipV="1">
              <a:off x="3107635" y="2319301"/>
              <a:ext cx="14646" cy="969190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H="1" flipV="1">
              <a:off x="3122281" y="3288491"/>
              <a:ext cx="4902" cy="1702389"/>
            </a:xfrm>
            <a:prstGeom prst="straightConnector1">
              <a:avLst/>
            </a:prstGeom>
            <a:ln w="6350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flipH="1" flipV="1">
              <a:off x="3127802" y="4972914"/>
              <a:ext cx="709" cy="443638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Freeform 38"/>
          <p:cNvSpPr/>
          <p:nvPr/>
        </p:nvSpPr>
        <p:spPr>
          <a:xfrm>
            <a:off x="1076029" y="2625747"/>
            <a:ext cx="3904180" cy="1078786"/>
          </a:xfrm>
          <a:custGeom>
            <a:avLst/>
            <a:gdLst>
              <a:gd name="connsiteX0" fmla="*/ 3904180 w 3904180"/>
              <a:gd name="connsiteY0" fmla="*/ 0 h 1078786"/>
              <a:gd name="connsiteX1" fmla="*/ 3154166 w 3904180"/>
              <a:gd name="connsiteY1" fmla="*/ 61645 h 1078786"/>
              <a:gd name="connsiteX2" fmla="*/ 2075380 w 3904180"/>
              <a:gd name="connsiteY2" fmla="*/ 215757 h 1078786"/>
              <a:gd name="connsiteX3" fmla="*/ 359595 w 3904180"/>
              <a:gd name="connsiteY3" fmla="*/ 503433 h 1078786"/>
              <a:gd name="connsiteX4" fmla="*/ 0 w 3904180"/>
              <a:gd name="connsiteY4" fmla="*/ 1078786 h 107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04180" h="1078786">
                <a:moveTo>
                  <a:pt x="3904180" y="0"/>
                </a:moveTo>
                <a:cubicBezTo>
                  <a:pt x="3681573" y="12843"/>
                  <a:pt x="3458966" y="25686"/>
                  <a:pt x="3154166" y="61645"/>
                </a:cubicBezTo>
                <a:cubicBezTo>
                  <a:pt x="2849366" y="97604"/>
                  <a:pt x="2075380" y="215757"/>
                  <a:pt x="2075380" y="215757"/>
                </a:cubicBezTo>
                <a:cubicBezTo>
                  <a:pt x="1609618" y="289388"/>
                  <a:pt x="705492" y="359595"/>
                  <a:pt x="359595" y="503433"/>
                </a:cubicBezTo>
                <a:cubicBezTo>
                  <a:pt x="13698" y="647271"/>
                  <a:pt x="6849" y="863028"/>
                  <a:pt x="0" y="1078786"/>
                </a:cubicBezTo>
              </a:path>
            </a:pathLst>
          </a:custGeom>
          <a:noFill/>
          <a:ln w="349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Connector 39"/>
          <p:cNvCxnSpPr/>
          <p:nvPr/>
        </p:nvCxnSpPr>
        <p:spPr>
          <a:xfrm flipH="1">
            <a:off x="704240" y="3704388"/>
            <a:ext cx="337833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374569" y="2592591"/>
            <a:ext cx="0" cy="111179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1458848" y="3002497"/>
            <a:ext cx="1031132" cy="136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2966038" y="2776247"/>
            <a:ext cx="1031132" cy="136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1687803" y="2592591"/>
            <a:ext cx="0" cy="45989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3185862" y="2786229"/>
            <a:ext cx="0" cy="27395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3179110" y="2394924"/>
            <a:ext cx="0" cy="22994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156172" y="3689720"/>
            <a:ext cx="1188978" cy="8114"/>
          </a:xfrm>
          <a:prstGeom prst="straightConnector1">
            <a:avLst/>
          </a:prstGeom>
          <a:ln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873156" y="5619578"/>
            <a:ext cx="260844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856484" y="748699"/>
            <a:ext cx="4225241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1076029" y="4699309"/>
            <a:ext cx="0" cy="599861"/>
          </a:xfrm>
          <a:prstGeom prst="straightConnector1">
            <a:avLst/>
          </a:prstGeom>
          <a:ln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" name="Object 51"/>
          <p:cNvGraphicFramePr>
            <a:graphicFrameLocks noChangeAspect="1"/>
          </p:cNvGraphicFramePr>
          <p:nvPr>
            <p:extLst/>
          </p:nvPr>
        </p:nvGraphicFramePr>
        <p:xfrm>
          <a:off x="3057515" y="5416053"/>
          <a:ext cx="256693" cy="3598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7" name="Equation" r:id="rId3" imgW="139680" imgH="215640" progId="Equation.3">
                  <p:embed/>
                </p:oleObj>
              </mc:Choice>
              <mc:Fallback>
                <p:oleObj name="Equation" r:id="rId3" imgW="1396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57515" y="5416053"/>
                        <a:ext cx="256693" cy="35989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/>
          <p:cNvGraphicFramePr>
            <a:graphicFrameLocks noChangeAspect="1"/>
          </p:cNvGraphicFramePr>
          <p:nvPr>
            <p:extLst/>
          </p:nvPr>
        </p:nvGraphicFramePr>
        <p:xfrm>
          <a:off x="2638305" y="535088"/>
          <a:ext cx="352963" cy="346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8" name="Equation" r:id="rId5" imgW="152280" imgH="164880" progId="Equation.3">
                  <p:embed/>
                </p:oleObj>
              </mc:Choice>
              <mc:Fallback>
                <p:oleObj name="Equation" r:id="rId5" imgW="15228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38305" y="535088"/>
                        <a:ext cx="352963" cy="34630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4" name="Straight Arrow Connector 53"/>
          <p:cNvCxnSpPr/>
          <p:nvPr/>
        </p:nvCxnSpPr>
        <p:spPr>
          <a:xfrm>
            <a:off x="524428" y="5159577"/>
            <a:ext cx="364735" cy="4416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1057718" y="5168860"/>
            <a:ext cx="364735" cy="441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6" name="Object 55"/>
          <p:cNvGraphicFramePr>
            <a:graphicFrameLocks noChangeAspect="1"/>
          </p:cNvGraphicFramePr>
          <p:nvPr>
            <p:extLst/>
          </p:nvPr>
        </p:nvGraphicFramePr>
        <p:xfrm>
          <a:off x="907290" y="5061043"/>
          <a:ext cx="153988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9" name="Equation" r:id="rId7" imgW="139680" imgH="228600" progId="Equation.3">
                  <p:embed/>
                </p:oleObj>
              </mc:Choice>
              <mc:Fallback>
                <p:oleObj name="Equation" r:id="rId7" imgW="1396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07290" y="5061043"/>
                        <a:ext cx="153988" cy="228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/>
          <p:cNvGraphicFramePr>
            <a:graphicFrameLocks noChangeAspect="1"/>
          </p:cNvGraphicFramePr>
          <p:nvPr>
            <p:extLst/>
          </p:nvPr>
        </p:nvGraphicFramePr>
        <p:xfrm>
          <a:off x="1607378" y="2705193"/>
          <a:ext cx="153987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0" name="Equation" r:id="rId9" imgW="139680" imgH="215640" progId="Equation.3">
                  <p:embed/>
                </p:oleObj>
              </mc:Choice>
              <mc:Fallback>
                <p:oleObj name="Equation" r:id="rId9" imgW="1396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07378" y="2705193"/>
                        <a:ext cx="153987" cy="2159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/>
          </p:nvPr>
        </p:nvGraphicFramePr>
        <p:xfrm>
          <a:off x="3117090" y="2627406"/>
          <a:ext cx="127000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1" name="Equation" r:id="rId11" imgW="152280" imgH="215640" progId="Equation.3">
                  <p:embed/>
                </p:oleObj>
              </mc:Choice>
              <mc:Fallback>
                <p:oleObj name="Equation" r:id="rId11" imgW="1522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117090" y="2627406"/>
                        <a:ext cx="127000" cy="1619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8"/>
          <p:cNvGraphicFramePr>
            <a:graphicFrameLocks noChangeAspect="1"/>
          </p:cNvGraphicFramePr>
          <p:nvPr>
            <p:extLst/>
          </p:nvPr>
        </p:nvGraphicFramePr>
        <p:xfrm>
          <a:off x="1347793" y="1330806"/>
          <a:ext cx="296647" cy="358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2" name="Equation" r:id="rId13" imgW="152280" imgH="203040" progId="Equation.3">
                  <p:embed/>
                </p:oleObj>
              </mc:Choice>
              <mc:Fallback>
                <p:oleObj name="Equation" r:id="rId13" imgW="1522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347793" y="1330806"/>
                        <a:ext cx="296647" cy="35811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9"/>
          <p:cNvGraphicFramePr>
            <a:graphicFrameLocks noChangeAspect="1"/>
          </p:cNvGraphicFramePr>
          <p:nvPr>
            <p:extLst/>
          </p:nvPr>
        </p:nvGraphicFramePr>
        <p:xfrm>
          <a:off x="979145" y="836748"/>
          <a:ext cx="411162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3" name="Equation" r:id="rId15" imgW="177480" imgH="228600" progId="Equation.3">
                  <p:embed/>
                </p:oleObj>
              </mc:Choice>
              <mc:Fallback>
                <p:oleObj name="Equation" r:id="rId15" imgW="1774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979145" y="836748"/>
                        <a:ext cx="411162" cy="48101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/>
          <p:cNvGraphicFramePr>
            <a:graphicFrameLocks noChangeAspect="1"/>
          </p:cNvGraphicFramePr>
          <p:nvPr>
            <p:extLst/>
          </p:nvPr>
        </p:nvGraphicFramePr>
        <p:xfrm>
          <a:off x="1739625" y="791587"/>
          <a:ext cx="35242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4" name="Equation" r:id="rId17" imgW="152280" imgH="215640" progId="Equation.3">
                  <p:embed/>
                </p:oleObj>
              </mc:Choice>
              <mc:Fallback>
                <p:oleObj name="Equation" r:id="rId17" imgW="1522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739625" y="791587"/>
                        <a:ext cx="352425" cy="4540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/>
          <p:cNvGraphicFramePr>
            <a:graphicFrameLocks noChangeAspect="1"/>
          </p:cNvGraphicFramePr>
          <p:nvPr>
            <p:extLst/>
          </p:nvPr>
        </p:nvGraphicFramePr>
        <p:xfrm>
          <a:off x="3253664" y="800126"/>
          <a:ext cx="382587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5" name="Equation" r:id="rId19" imgW="164880" imgH="215640" progId="Equation.3">
                  <p:embed/>
                </p:oleObj>
              </mc:Choice>
              <mc:Fallback>
                <p:oleObj name="Equation" r:id="rId19" imgW="1648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253664" y="800126"/>
                        <a:ext cx="382587" cy="4540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3" name="Bent Arrow 62"/>
          <p:cNvSpPr/>
          <p:nvPr/>
        </p:nvSpPr>
        <p:spPr>
          <a:xfrm>
            <a:off x="807235" y="1233462"/>
            <a:ext cx="545278" cy="2877774"/>
          </a:xfrm>
          <a:prstGeom prst="bentArrow">
            <a:avLst>
              <a:gd name="adj1" fmla="val 25000"/>
              <a:gd name="adj2" fmla="val 40394"/>
              <a:gd name="adj3" fmla="val 25000"/>
              <a:gd name="adj4" fmla="val 4759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4" name="Straight Connector 63"/>
          <p:cNvCxnSpPr/>
          <p:nvPr/>
        </p:nvCxnSpPr>
        <p:spPr>
          <a:xfrm>
            <a:off x="860114" y="710115"/>
            <a:ext cx="31532" cy="512549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385373" y="2628753"/>
            <a:ext cx="4810428" cy="0"/>
          </a:xfrm>
          <a:prstGeom prst="line">
            <a:avLst/>
          </a:prstGeom>
          <a:ln w="3492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6" name="Object 65"/>
          <p:cNvGraphicFramePr>
            <a:graphicFrameLocks noChangeAspect="1"/>
          </p:cNvGraphicFramePr>
          <p:nvPr>
            <p:extLst/>
          </p:nvPr>
        </p:nvGraphicFramePr>
        <p:xfrm>
          <a:off x="235253" y="3012427"/>
          <a:ext cx="273855" cy="3720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6" name="Equation" r:id="rId21" imgW="152280" imgH="228600" progId="Equation.3">
                  <p:embed/>
                </p:oleObj>
              </mc:Choice>
              <mc:Fallback>
                <p:oleObj name="Equation" r:id="rId21" imgW="1522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235253" y="3012427"/>
                        <a:ext cx="273855" cy="372029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8" name="Straight Arrow Connector 67"/>
          <p:cNvCxnSpPr/>
          <p:nvPr/>
        </p:nvCxnSpPr>
        <p:spPr>
          <a:xfrm>
            <a:off x="4961268" y="2636525"/>
            <a:ext cx="9860" cy="169562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9" name="Object 68"/>
          <p:cNvGraphicFramePr>
            <a:graphicFrameLocks noChangeAspect="1"/>
          </p:cNvGraphicFramePr>
          <p:nvPr>
            <p:extLst/>
          </p:nvPr>
        </p:nvGraphicFramePr>
        <p:xfrm>
          <a:off x="4819222" y="3109826"/>
          <a:ext cx="328394" cy="4179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7" name="Equation" r:id="rId23" imgW="126720" imgH="177480" progId="Equation.3">
                  <p:embed/>
                </p:oleObj>
              </mc:Choice>
              <mc:Fallback>
                <p:oleObj name="Equation" r:id="rId23" imgW="12672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4819222" y="3109826"/>
                        <a:ext cx="328394" cy="41795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0" name="Straight Connector 69"/>
          <p:cNvCxnSpPr/>
          <p:nvPr/>
        </p:nvCxnSpPr>
        <p:spPr>
          <a:xfrm>
            <a:off x="2501087" y="602394"/>
            <a:ext cx="31532" cy="512549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2680595" y="589447"/>
            <a:ext cx="31532" cy="512549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V="1">
            <a:off x="888486" y="5713904"/>
            <a:ext cx="1646196" cy="928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2703237" y="5718771"/>
            <a:ext cx="364735" cy="441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4" name="Object 73"/>
          <p:cNvGraphicFramePr>
            <a:graphicFrameLocks noChangeAspect="1"/>
          </p:cNvGraphicFramePr>
          <p:nvPr>
            <p:extLst/>
          </p:nvPr>
        </p:nvGraphicFramePr>
        <p:xfrm>
          <a:off x="2525137" y="5637181"/>
          <a:ext cx="20955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8" name="Equation" r:id="rId25" imgW="190440" imgH="177480" progId="Equation.3">
                  <p:embed/>
                </p:oleObj>
              </mc:Choice>
              <mc:Fallback>
                <p:oleObj name="Equation" r:id="rId25" imgW="19044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2525137" y="5637181"/>
                        <a:ext cx="209550" cy="177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5" name="Straight Arrow Connector 74"/>
          <p:cNvCxnSpPr/>
          <p:nvPr/>
        </p:nvCxnSpPr>
        <p:spPr>
          <a:xfrm>
            <a:off x="822475" y="5400305"/>
            <a:ext cx="1101258" cy="441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" name="Object 50"/>
          <p:cNvGraphicFramePr>
            <a:graphicFrameLocks noChangeAspect="1"/>
          </p:cNvGraphicFramePr>
          <p:nvPr>
            <p:extLst/>
          </p:nvPr>
        </p:nvGraphicFramePr>
        <p:xfrm>
          <a:off x="1278541" y="5229167"/>
          <a:ext cx="202320" cy="312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19" name="Equation" r:id="rId27" imgW="126720" imgH="215640" progId="Equation.3">
                  <p:embed/>
                </p:oleObj>
              </mc:Choice>
              <mc:Fallback>
                <p:oleObj name="Equation" r:id="rId27" imgW="1267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1278541" y="5229167"/>
                        <a:ext cx="202320" cy="31267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6" name="Straight Connector 75"/>
          <p:cNvCxnSpPr/>
          <p:nvPr/>
        </p:nvCxnSpPr>
        <p:spPr>
          <a:xfrm flipH="1">
            <a:off x="2058045" y="2951181"/>
            <a:ext cx="1031132" cy="136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H="1">
            <a:off x="2064790" y="2880326"/>
            <a:ext cx="1031132" cy="136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2790587" y="2658279"/>
            <a:ext cx="0" cy="22994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2787715" y="2958021"/>
            <a:ext cx="12844" cy="139524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1" name="Object 80"/>
          <p:cNvGraphicFramePr>
            <a:graphicFrameLocks noChangeAspect="1"/>
          </p:cNvGraphicFramePr>
          <p:nvPr>
            <p:extLst/>
          </p:nvPr>
        </p:nvGraphicFramePr>
        <p:xfrm>
          <a:off x="1701800" y="5551135"/>
          <a:ext cx="363538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0" name="Equation" r:id="rId29" imgW="114120" imgH="126720" progId="Equation.3">
                  <p:embed/>
                </p:oleObj>
              </mc:Choice>
              <mc:Fallback>
                <p:oleObj name="Equation" r:id="rId29" imgW="114120" imgH="126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1701800" y="5551135"/>
                        <a:ext cx="363538" cy="3667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5" name="Group 84"/>
          <p:cNvGrpSpPr/>
          <p:nvPr/>
        </p:nvGrpSpPr>
        <p:grpSpPr>
          <a:xfrm>
            <a:off x="2968916" y="3272582"/>
            <a:ext cx="229035" cy="219554"/>
            <a:chOff x="5640947" y="3488264"/>
            <a:chExt cx="229035" cy="219554"/>
          </a:xfrm>
          <a:solidFill>
            <a:schemeClr val="bg1"/>
          </a:solidFill>
        </p:grpSpPr>
        <p:sp>
          <p:nvSpPr>
            <p:cNvPr id="82" name="Rectangular Callout 81"/>
            <p:cNvSpPr/>
            <p:nvPr/>
          </p:nvSpPr>
          <p:spPr>
            <a:xfrm>
              <a:off x="5640947" y="3488264"/>
              <a:ext cx="218674" cy="219554"/>
            </a:xfrm>
            <a:prstGeom prst="wedgeRectCallout">
              <a:avLst>
                <a:gd name="adj1" fmla="val -106231"/>
                <a:gd name="adj2" fmla="val -189736"/>
              </a:avLst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84" name="Object 83"/>
            <p:cNvGraphicFramePr>
              <a:graphicFrameLocks noChangeAspect="1"/>
            </p:cNvGraphicFramePr>
            <p:nvPr>
              <p:extLst/>
            </p:nvPr>
          </p:nvGraphicFramePr>
          <p:xfrm>
            <a:off x="5647732" y="3504618"/>
            <a:ext cx="22225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521" name="Equation" r:id="rId31" imgW="203040" imgH="203040" progId="Equation.3">
                    <p:embed/>
                  </p:oleObj>
                </mc:Choice>
                <mc:Fallback>
                  <p:oleObj name="Equation" r:id="rId31" imgW="203040" imgH="2030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2"/>
                        <a:stretch>
                          <a:fillRect/>
                        </a:stretch>
                      </p:blipFill>
                      <p:spPr>
                        <a:xfrm>
                          <a:off x="5647732" y="3504618"/>
                          <a:ext cx="222250" cy="203200"/>
                        </a:xfrm>
                        <a:prstGeom prst="rect">
                          <a:avLst/>
                        </a:prstGeom>
                        <a:solidFill>
                          <a:srgbClr val="FFFF00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86" name="Straight Connector 85"/>
          <p:cNvCxnSpPr/>
          <p:nvPr/>
        </p:nvCxnSpPr>
        <p:spPr>
          <a:xfrm flipH="1">
            <a:off x="865355" y="4350076"/>
            <a:ext cx="4810428" cy="0"/>
          </a:xfrm>
          <a:prstGeom prst="line">
            <a:avLst/>
          </a:prstGeom>
          <a:ln w="34925">
            <a:solidFill>
              <a:schemeClr val="tx1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873156" y="1263644"/>
            <a:ext cx="0" cy="3078621"/>
          </a:xfrm>
          <a:prstGeom prst="line">
            <a:avLst/>
          </a:prstGeom>
          <a:ln w="34925">
            <a:solidFill>
              <a:schemeClr val="tx1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9" name="Object 88"/>
          <p:cNvGraphicFramePr>
            <a:graphicFrameLocks noChangeAspect="1"/>
          </p:cNvGraphicFramePr>
          <p:nvPr>
            <p:extLst/>
          </p:nvPr>
        </p:nvGraphicFramePr>
        <p:xfrm>
          <a:off x="5377770" y="4468981"/>
          <a:ext cx="292826" cy="292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2" name="Equation" r:id="rId33" imgW="126720" imgH="139680" progId="Equation.3">
                  <p:embed/>
                </p:oleObj>
              </mc:Choice>
              <mc:Fallback>
                <p:oleObj name="Equation" r:id="rId33" imgW="126720" imgH="139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5377770" y="4468981"/>
                        <a:ext cx="292826" cy="29282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" name="Object 89"/>
          <p:cNvGraphicFramePr>
            <a:graphicFrameLocks noChangeAspect="1"/>
          </p:cNvGraphicFramePr>
          <p:nvPr>
            <p:extLst/>
          </p:nvPr>
        </p:nvGraphicFramePr>
        <p:xfrm>
          <a:off x="431224" y="1079469"/>
          <a:ext cx="322263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3" name="Equation" r:id="rId35" imgW="139680" imgH="164880" progId="Equation.3">
                  <p:embed/>
                </p:oleObj>
              </mc:Choice>
              <mc:Fallback>
                <p:oleObj name="Equation" r:id="rId35" imgW="13968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431224" y="1079469"/>
                        <a:ext cx="322263" cy="34766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1" name="Rectangle 47"/>
          <p:cNvSpPr>
            <a:spLocks noChangeArrowheads="1"/>
          </p:cNvSpPr>
          <p:nvPr/>
        </p:nvSpPr>
        <p:spPr bwMode="auto">
          <a:xfrm>
            <a:off x="6221474" y="315342"/>
            <a:ext cx="1799174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2" name="Object 91"/>
          <p:cNvGraphicFramePr>
            <a:graphicFrameLocks noChangeAspect="1"/>
          </p:cNvGraphicFramePr>
          <p:nvPr>
            <p:extLst/>
          </p:nvPr>
        </p:nvGraphicFramePr>
        <p:xfrm>
          <a:off x="3921267" y="824588"/>
          <a:ext cx="860575" cy="296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4" name="Equation" r:id="rId37" imgW="583947" imgH="203112" progId="Equation.3">
                  <p:embed/>
                </p:oleObj>
              </mc:Choice>
              <mc:Fallback>
                <p:oleObj name="Equation" r:id="rId37" imgW="583947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1267" y="824588"/>
                        <a:ext cx="860575" cy="2962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/>
          </p:nvPr>
        </p:nvGraphicFramePr>
        <p:xfrm>
          <a:off x="3875019" y="1880319"/>
          <a:ext cx="952991" cy="5730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5" name="Equation" r:id="rId39" imgW="647640" imgH="393480" progId="Equation.3">
                  <p:embed/>
                </p:oleObj>
              </mc:Choice>
              <mc:Fallback>
                <p:oleObj name="Equation" r:id="rId39" imgW="647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5019" y="1880319"/>
                        <a:ext cx="952991" cy="5730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" name="Object 93"/>
          <p:cNvGraphicFramePr>
            <a:graphicFrameLocks noChangeAspect="1"/>
          </p:cNvGraphicFramePr>
          <p:nvPr>
            <p:extLst/>
          </p:nvPr>
        </p:nvGraphicFramePr>
        <p:xfrm>
          <a:off x="3802838" y="1300501"/>
          <a:ext cx="1230684" cy="2865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6" name="Equation" r:id="rId41" imgW="863280" imgH="203040" progId="Equation.3">
                  <p:embed/>
                </p:oleObj>
              </mc:Choice>
              <mc:Fallback>
                <p:oleObj name="Equation" r:id="rId41" imgW="86328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2838" y="1300501"/>
                        <a:ext cx="1230684" cy="2865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7" name="Object 96"/>
          <p:cNvGraphicFramePr>
            <a:graphicFrameLocks noChangeAspect="1"/>
          </p:cNvGraphicFramePr>
          <p:nvPr>
            <p:extLst/>
          </p:nvPr>
        </p:nvGraphicFramePr>
        <p:xfrm>
          <a:off x="2692745" y="3524671"/>
          <a:ext cx="322263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7" name="Equation" r:id="rId43" imgW="139680" imgH="164880" progId="Equation.3">
                  <p:embed/>
                </p:oleObj>
              </mc:Choice>
              <mc:Fallback>
                <p:oleObj name="Equation" r:id="rId43" imgW="13968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4"/>
                      <a:stretch>
                        <a:fillRect/>
                      </a:stretch>
                    </p:blipFill>
                    <p:spPr>
                      <a:xfrm>
                        <a:off x="2692745" y="3524671"/>
                        <a:ext cx="322263" cy="34766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" name="Object 97"/>
          <p:cNvGraphicFramePr>
            <a:graphicFrameLocks noChangeAspect="1"/>
          </p:cNvGraphicFramePr>
          <p:nvPr>
            <p:extLst/>
          </p:nvPr>
        </p:nvGraphicFramePr>
        <p:xfrm>
          <a:off x="5353128" y="825209"/>
          <a:ext cx="3624263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8" name="Equation" r:id="rId45" imgW="2717640" imgH="419040" progId="Equation.3">
                  <p:embed/>
                </p:oleObj>
              </mc:Choice>
              <mc:Fallback>
                <p:oleObj name="Equation" r:id="rId45" imgW="271764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3128" y="825209"/>
                        <a:ext cx="3624263" cy="552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9" name="TextBox 98"/>
          <p:cNvSpPr txBox="1"/>
          <p:nvPr/>
        </p:nvSpPr>
        <p:spPr>
          <a:xfrm>
            <a:off x="1475011" y="115379"/>
            <a:ext cx="74686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MODELUL DUPUIT </a:t>
            </a:r>
            <a:r>
              <a:rPr lang="en-US" b="1" dirty="0" err="1" smtClean="0"/>
              <a:t>pentru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ACVIFER CU NIVEL LIBER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88" name="Object 87"/>
          <p:cNvGraphicFramePr>
            <a:graphicFrameLocks noChangeAspect="1"/>
          </p:cNvGraphicFramePr>
          <p:nvPr>
            <p:extLst/>
          </p:nvPr>
        </p:nvGraphicFramePr>
        <p:xfrm>
          <a:off x="1031875" y="5994400"/>
          <a:ext cx="3048000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29" name="Equation" r:id="rId47" imgW="1841400" imgH="393480" progId="Equation.3">
                  <p:embed/>
                </p:oleObj>
              </mc:Choice>
              <mc:Fallback>
                <p:oleObj name="Equation" r:id="rId47" imgW="1841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1875" y="5994400"/>
                        <a:ext cx="3048000" cy="59213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5" name="TextBox 94"/>
          <p:cNvSpPr txBox="1"/>
          <p:nvPr/>
        </p:nvSpPr>
        <p:spPr>
          <a:xfrm>
            <a:off x="6576762" y="1423874"/>
            <a:ext cx="3457575" cy="40011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0070C0"/>
                </a:solidFill>
              </a:rPr>
              <a:t>Parametrii</a:t>
            </a:r>
            <a:r>
              <a:rPr lang="en-US" sz="2000" b="1" dirty="0" smtClean="0">
                <a:solidFill>
                  <a:srgbClr val="0070C0"/>
                </a:solidFill>
              </a:rPr>
              <a:t> ACVIFERULUI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944773" y="4481031"/>
            <a:ext cx="3239902" cy="4001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FF0000"/>
                </a:solidFill>
              </a:rPr>
              <a:t>Parametrii</a:t>
            </a:r>
            <a:r>
              <a:rPr lang="en-US" sz="2000" b="1" dirty="0" smtClean="0">
                <a:solidFill>
                  <a:srgbClr val="FF0000"/>
                </a:solidFill>
              </a:rPr>
              <a:t>  POMPARII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100" name="Object 99"/>
          <p:cNvGraphicFramePr>
            <a:graphicFrameLocks noChangeAspect="1"/>
          </p:cNvGraphicFramePr>
          <p:nvPr>
            <p:extLst/>
          </p:nvPr>
        </p:nvGraphicFramePr>
        <p:xfrm>
          <a:off x="5507462" y="1909886"/>
          <a:ext cx="2157412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30" name="Equation" r:id="rId49" imgW="1587240" imgH="495000" progId="Equation.3">
                  <p:embed/>
                </p:oleObj>
              </mc:Choice>
              <mc:Fallback>
                <p:oleObj name="Equation" r:id="rId49" imgW="158724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7462" y="1909886"/>
                        <a:ext cx="2157412" cy="666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" name="Object 100"/>
          <p:cNvGraphicFramePr>
            <a:graphicFrameLocks noChangeAspect="1"/>
          </p:cNvGraphicFramePr>
          <p:nvPr>
            <p:extLst/>
          </p:nvPr>
        </p:nvGraphicFramePr>
        <p:xfrm>
          <a:off x="7845963" y="2506833"/>
          <a:ext cx="2709862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31" name="Equation" r:id="rId51" imgW="1993680" imgH="419040" progId="Equation.3">
                  <p:embed/>
                </p:oleObj>
              </mc:Choice>
              <mc:Fallback>
                <p:oleObj name="Equation" r:id="rId51" imgW="19936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5963" y="2506833"/>
                        <a:ext cx="2709862" cy="561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" name="Object 101"/>
          <p:cNvGraphicFramePr>
            <a:graphicFrameLocks noChangeAspect="1"/>
          </p:cNvGraphicFramePr>
          <p:nvPr>
            <p:extLst/>
          </p:nvPr>
        </p:nvGraphicFramePr>
        <p:xfrm>
          <a:off x="7840012" y="1940348"/>
          <a:ext cx="2638425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32" name="Equation" r:id="rId53" imgW="1942920" imgH="419040" progId="Equation.3">
                  <p:embed/>
                </p:oleObj>
              </mc:Choice>
              <mc:Fallback>
                <p:oleObj name="Equation" r:id="rId53" imgW="19429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0012" y="1940348"/>
                        <a:ext cx="2638425" cy="565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" name="Object 102"/>
          <p:cNvGraphicFramePr>
            <a:graphicFrameLocks noChangeAspect="1"/>
          </p:cNvGraphicFramePr>
          <p:nvPr>
            <p:extLst/>
          </p:nvPr>
        </p:nvGraphicFramePr>
        <p:xfrm>
          <a:off x="5524183" y="2509783"/>
          <a:ext cx="2174875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33" name="Equation" r:id="rId55" imgW="1600200" imgH="507960" progId="Equation.3">
                  <p:embed/>
                </p:oleObj>
              </mc:Choice>
              <mc:Fallback>
                <p:oleObj name="Equation" r:id="rId55" imgW="160020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183" y="2509783"/>
                        <a:ext cx="2174875" cy="682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" name="Object 103"/>
          <p:cNvGraphicFramePr>
            <a:graphicFrameLocks noChangeAspect="1"/>
          </p:cNvGraphicFramePr>
          <p:nvPr>
            <p:extLst/>
          </p:nvPr>
        </p:nvGraphicFramePr>
        <p:xfrm>
          <a:off x="7864474" y="3055430"/>
          <a:ext cx="395287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34" name="Equation" r:id="rId57" imgW="2908080" imgH="419040" progId="Equation.3">
                  <p:embed/>
                </p:oleObj>
              </mc:Choice>
              <mc:Fallback>
                <p:oleObj name="Equation" r:id="rId57" imgW="29080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64474" y="3055430"/>
                        <a:ext cx="3952875" cy="561975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0070C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5" name="Object 104"/>
          <p:cNvGraphicFramePr>
            <a:graphicFrameLocks noChangeAspect="1"/>
          </p:cNvGraphicFramePr>
          <p:nvPr>
            <p:extLst/>
          </p:nvPr>
        </p:nvGraphicFramePr>
        <p:xfrm>
          <a:off x="6611620" y="3742679"/>
          <a:ext cx="3729037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35" name="Equation" r:id="rId59" imgW="2743200" imgH="469800" progId="Equation.3">
                  <p:embed/>
                </p:oleObj>
              </mc:Choice>
              <mc:Fallback>
                <p:oleObj name="Equation" r:id="rId59" imgW="27432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11620" y="3742679"/>
                        <a:ext cx="3729037" cy="630237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0070C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6" name="Object 105"/>
          <p:cNvGraphicFramePr>
            <a:graphicFrameLocks noChangeAspect="1"/>
          </p:cNvGraphicFramePr>
          <p:nvPr>
            <p:extLst/>
          </p:nvPr>
        </p:nvGraphicFramePr>
        <p:xfrm>
          <a:off x="9553574" y="734212"/>
          <a:ext cx="189865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36" name="Equation" r:id="rId61" imgW="1396800" imgH="495000" progId="Equation.3">
                  <p:embed/>
                </p:oleObj>
              </mc:Choice>
              <mc:Fallback>
                <p:oleObj name="Equation" r:id="rId61" imgW="139680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53574" y="734212"/>
                        <a:ext cx="1898650" cy="666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" name="Object 106"/>
          <p:cNvGraphicFramePr>
            <a:graphicFrameLocks noChangeAspect="1"/>
          </p:cNvGraphicFramePr>
          <p:nvPr>
            <p:extLst/>
          </p:nvPr>
        </p:nvGraphicFramePr>
        <p:xfrm>
          <a:off x="8686539" y="5048437"/>
          <a:ext cx="2241550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37" name="Equation" r:id="rId63" imgW="1650960" imgH="444240" progId="Equation.3">
                  <p:embed/>
                </p:oleObj>
              </mc:Choice>
              <mc:Fallback>
                <p:oleObj name="Equation" r:id="rId63" imgW="16509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86539" y="5048437"/>
                        <a:ext cx="2241550" cy="600075"/>
                      </a:xfrm>
                      <a:prstGeom prst="rect">
                        <a:avLst/>
                      </a:prstGeom>
                      <a:noFill/>
                      <a:ln w="31750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" name="Object 107"/>
          <p:cNvGraphicFramePr>
            <a:graphicFrameLocks noChangeAspect="1"/>
          </p:cNvGraphicFramePr>
          <p:nvPr>
            <p:extLst/>
          </p:nvPr>
        </p:nvGraphicFramePr>
        <p:xfrm>
          <a:off x="6877147" y="5769580"/>
          <a:ext cx="3708400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38" name="Equation" r:id="rId65" imgW="2730240" imgH="469800" progId="Equation.3">
                  <p:embed/>
                </p:oleObj>
              </mc:Choice>
              <mc:Fallback>
                <p:oleObj name="Equation" r:id="rId65" imgW="273024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7147" y="5769580"/>
                        <a:ext cx="3708400" cy="633413"/>
                      </a:xfrm>
                      <a:prstGeom prst="rect">
                        <a:avLst/>
                      </a:prstGeom>
                      <a:noFill/>
                      <a:ln w="22225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" name="TextBox 108"/>
          <p:cNvSpPr txBox="1"/>
          <p:nvPr/>
        </p:nvSpPr>
        <p:spPr>
          <a:xfrm>
            <a:off x="5742086" y="3195787"/>
            <a:ext cx="2056449" cy="40011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SCADERE (1)-(2)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0671719" y="1958363"/>
            <a:ext cx="512740" cy="40011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(1)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0676876" y="2523342"/>
            <a:ext cx="512740" cy="40011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(2)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6067508" y="5117749"/>
            <a:ext cx="2195501" cy="4001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IMPARTIRE: (1)/(2)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114" name="Straight Arrow Connector 113"/>
          <p:cNvCxnSpPr/>
          <p:nvPr/>
        </p:nvCxnSpPr>
        <p:spPr>
          <a:xfrm>
            <a:off x="176577" y="4075566"/>
            <a:ext cx="1101992" cy="3248"/>
          </a:xfrm>
          <a:prstGeom prst="straightConnector1">
            <a:avLst/>
          </a:prstGeom>
          <a:ln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5" name="Object 114"/>
          <p:cNvGraphicFramePr>
            <a:graphicFrameLocks noChangeAspect="1"/>
          </p:cNvGraphicFramePr>
          <p:nvPr>
            <p:extLst/>
          </p:nvPr>
        </p:nvGraphicFramePr>
        <p:xfrm>
          <a:off x="1377509" y="3731590"/>
          <a:ext cx="407122" cy="289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39" name="Equation" r:id="rId67" imgW="228600" imgH="177480" progId="Equation.3">
                  <p:embed/>
                </p:oleObj>
              </mc:Choice>
              <mc:Fallback>
                <p:oleObj name="Equation" r:id="rId67" imgW="22860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8"/>
                      <a:stretch>
                        <a:fillRect/>
                      </a:stretch>
                    </p:blipFill>
                    <p:spPr>
                      <a:xfrm>
                        <a:off x="1377509" y="3731590"/>
                        <a:ext cx="407122" cy="28904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Freeform 5"/>
          <p:cNvSpPr/>
          <p:nvPr/>
        </p:nvSpPr>
        <p:spPr>
          <a:xfrm>
            <a:off x="1065229" y="3016577"/>
            <a:ext cx="876693" cy="1046376"/>
          </a:xfrm>
          <a:custGeom>
            <a:avLst/>
            <a:gdLst>
              <a:gd name="connsiteX0" fmla="*/ 0 w 876693"/>
              <a:gd name="connsiteY0" fmla="*/ 1046376 h 1046376"/>
              <a:gd name="connsiteX1" fmla="*/ 84841 w 876693"/>
              <a:gd name="connsiteY1" fmla="*/ 603316 h 1046376"/>
              <a:gd name="connsiteX2" fmla="*/ 216816 w 876693"/>
              <a:gd name="connsiteY2" fmla="*/ 301658 h 1046376"/>
              <a:gd name="connsiteX3" fmla="*/ 424206 w 876693"/>
              <a:gd name="connsiteY3" fmla="*/ 131976 h 1046376"/>
              <a:gd name="connsiteX4" fmla="*/ 876693 w 876693"/>
              <a:gd name="connsiteY4" fmla="*/ 0 h 1046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6693" h="1046376">
                <a:moveTo>
                  <a:pt x="0" y="1046376"/>
                </a:moveTo>
                <a:cubicBezTo>
                  <a:pt x="24352" y="886906"/>
                  <a:pt x="48705" y="727436"/>
                  <a:pt x="84841" y="603316"/>
                </a:cubicBezTo>
                <a:cubicBezTo>
                  <a:pt x="120977" y="479196"/>
                  <a:pt x="160255" y="380215"/>
                  <a:pt x="216816" y="301658"/>
                </a:cubicBezTo>
                <a:cubicBezTo>
                  <a:pt x="273377" y="223101"/>
                  <a:pt x="314227" y="182252"/>
                  <a:pt x="424206" y="131976"/>
                </a:cubicBezTo>
                <a:cubicBezTo>
                  <a:pt x="534186" y="81700"/>
                  <a:pt x="705439" y="40850"/>
                  <a:pt x="876693" y="0"/>
                </a:cubicBezTo>
              </a:path>
            </a:pathLst>
          </a:custGeom>
          <a:noFill/>
          <a:ln w="31750"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3" name="Straight Arrow Connector 112"/>
          <p:cNvCxnSpPr/>
          <p:nvPr/>
        </p:nvCxnSpPr>
        <p:spPr>
          <a:xfrm>
            <a:off x="1195137" y="3689720"/>
            <a:ext cx="3382" cy="42151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695243" y="4075566"/>
            <a:ext cx="362475" cy="0"/>
          </a:xfrm>
          <a:prstGeom prst="line">
            <a:avLst/>
          </a:prstGeom>
          <a:ln w="444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6" name="Object 1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3376891"/>
              </p:ext>
            </p:extLst>
          </p:nvPr>
        </p:nvGraphicFramePr>
        <p:xfrm>
          <a:off x="10426738" y="4495683"/>
          <a:ext cx="677863" cy="353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40" name="Equation" r:id="rId69" imgW="355320" imgH="203040" progId="Equation.3">
                  <p:embed/>
                </p:oleObj>
              </mc:Choice>
              <mc:Fallback>
                <p:oleObj name="Equation" r:id="rId69" imgW="3553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6738" y="4495683"/>
                        <a:ext cx="677863" cy="35349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49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" name="Object 1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2034617"/>
              </p:ext>
            </p:extLst>
          </p:nvPr>
        </p:nvGraphicFramePr>
        <p:xfrm>
          <a:off x="10269634" y="1438876"/>
          <a:ext cx="315913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41" name="Equation" r:id="rId71" imgW="164880" imgH="164880" progId="Equation.3">
                  <p:embed/>
                </p:oleObj>
              </mc:Choice>
              <mc:Fallback>
                <p:oleObj name="Equation" r:id="rId71" imgW="1648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69634" y="1438876"/>
                        <a:ext cx="315913" cy="34925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8100">
                        <a:solidFill>
                          <a:srgbClr val="0070C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655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372180" y="2620881"/>
            <a:ext cx="4702623" cy="17291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372180" y="1810605"/>
            <a:ext cx="4810428" cy="0"/>
          </a:xfrm>
          <a:prstGeom prst="line">
            <a:avLst/>
          </a:prstGeom>
          <a:ln w="34925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367548" y="4334967"/>
            <a:ext cx="4714177" cy="61903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695243" y="1602058"/>
            <a:ext cx="371789" cy="3159749"/>
            <a:chOff x="1154079" y="2284590"/>
            <a:chExt cx="371789" cy="3159749"/>
          </a:xfrm>
        </p:grpSpPr>
        <p:sp>
          <p:nvSpPr>
            <p:cNvPr id="21" name="Rectangle 20"/>
            <p:cNvSpPr/>
            <p:nvPr/>
          </p:nvSpPr>
          <p:spPr>
            <a:xfrm>
              <a:off x="1154079" y="2284590"/>
              <a:ext cx="371789" cy="10039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154079" y="2319302"/>
              <a:ext cx="371789" cy="3125037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Connector 23"/>
            <p:cNvCxnSpPr/>
            <p:nvPr/>
          </p:nvCxnSpPr>
          <p:spPr>
            <a:xfrm>
              <a:off x="1154079" y="2319302"/>
              <a:ext cx="0" cy="934295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525868" y="2319301"/>
              <a:ext cx="0" cy="934295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154079" y="3233700"/>
              <a:ext cx="0" cy="1839461"/>
            </a:xfrm>
            <a:prstGeom prst="line">
              <a:avLst/>
            </a:prstGeom>
            <a:ln w="349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525868" y="3233700"/>
              <a:ext cx="0" cy="1839461"/>
            </a:xfrm>
            <a:prstGeom prst="line">
              <a:avLst/>
            </a:prstGeom>
            <a:ln w="349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1154079" y="5073161"/>
              <a:ext cx="0" cy="371178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525868" y="5073161"/>
              <a:ext cx="0" cy="371178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154079" y="5444339"/>
              <a:ext cx="371789" cy="0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1" name="Straight Connector 30"/>
          <p:cNvCxnSpPr/>
          <p:nvPr/>
        </p:nvCxnSpPr>
        <p:spPr>
          <a:xfrm>
            <a:off x="5074803" y="635697"/>
            <a:ext cx="31532" cy="512549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913076" y="710114"/>
            <a:ext cx="31532" cy="512549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444958" y="710113"/>
            <a:ext cx="31532" cy="512549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1923733" y="1602058"/>
            <a:ext cx="20876" cy="3097251"/>
            <a:chOff x="3107635" y="2319301"/>
            <a:chExt cx="20876" cy="3097251"/>
          </a:xfrm>
        </p:grpSpPr>
        <p:cxnSp>
          <p:nvCxnSpPr>
            <p:cNvPr id="35" name="Straight Arrow Connector 34"/>
            <p:cNvCxnSpPr/>
            <p:nvPr/>
          </p:nvCxnSpPr>
          <p:spPr>
            <a:xfrm flipH="1" flipV="1">
              <a:off x="3107635" y="2319301"/>
              <a:ext cx="14646" cy="969190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H="1" flipV="1">
              <a:off x="3122281" y="3288491"/>
              <a:ext cx="4902" cy="1702389"/>
            </a:xfrm>
            <a:prstGeom prst="straightConnector1">
              <a:avLst/>
            </a:prstGeom>
            <a:ln w="6350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H="1" flipV="1">
              <a:off x="3127802" y="4972914"/>
              <a:ext cx="709" cy="443638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 37"/>
          <p:cNvGrpSpPr/>
          <p:nvPr/>
        </p:nvGrpSpPr>
        <p:grpSpPr>
          <a:xfrm>
            <a:off x="3450286" y="1602058"/>
            <a:ext cx="20876" cy="3097251"/>
            <a:chOff x="3107635" y="2319301"/>
            <a:chExt cx="20876" cy="3097251"/>
          </a:xfrm>
        </p:grpSpPr>
        <p:cxnSp>
          <p:nvCxnSpPr>
            <p:cNvPr id="39" name="Straight Arrow Connector 38"/>
            <p:cNvCxnSpPr/>
            <p:nvPr/>
          </p:nvCxnSpPr>
          <p:spPr>
            <a:xfrm flipH="1" flipV="1">
              <a:off x="3107635" y="2319301"/>
              <a:ext cx="14646" cy="969190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H="1" flipV="1">
              <a:off x="3122281" y="3288491"/>
              <a:ext cx="4902" cy="1702389"/>
            </a:xfrm>
            <a:prstGeom prst="straightConnector1">
              <a:avLst/>
            </a:prstGeom>
            <a:ln w="6350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H="1" flipV="1">
              <a:off x="3127802" y="4972914"/>
              <a:ext cx="709" cy="443638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Freeform 41"/>
          <p:cNvSpPr/>
          <p:nvPr/>
        </p:nvSpPr>
        <p:spPr>
          <a:xfrm>
            <a:off x="1076029" y="2625747"/>
            <a:ext cx="3904180" cy="1078786"/>
          </a:xfrm>
          <a:custGeom>
            <a:avLst/>
            <a:gdLst>
              <a:gd name="connsiteX0" fmla="*/ 3904180 w 3904180"/>
              <a:gd name="connsiteY0" fmla="*/ 0 h 1078786"/>
              <a:gd name="connsiteX1" fmla="*/ 3154166 w 3904180"/>
              <a:gd name="connsiteY1" fmla="*/ 61645 h 1078786"/>
              <a:gd name="connsiteX2" fmla="*/ 2075380 w 3904180"/>
              <a:gd name="connsiteY2" fmla="*/ 215757 h 1078786"/>
              <a:gd name="connsiteX3" fmla="*/ 359595 w 3904180"/>
              <a:gd name="connsiteY3" fmla="*/ 503433 h 1078786"/>
              <a:gd name="connsiteX4" fmla="*/ 0 w 3904180"/>
              <a:gd name="connsiteY4" fmla="*/ 1078786 h 107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04180" h="1078786">
                <a:moveTo>
                  <a:pt x="3904180" y="0"/>
                </a:moveTo>
                <a:cubicBezTo>
                  <a:pt x="3681573" y="12843"/>
                  <a:pt x="3458966" y="25686"/>
                  <a:pt x="3154166" y="61645"/>
                </a:cubicBezTo>
                <a:cubicBezTo>
                  <a:pt x="2849366" y="97604"/>
                  <a:pt x="2075380" y="215757"/>
                  <a:pt x="2075380" y="215757"/>
                </a:cubicBezTo>
                <a:cubicBezTo>
                  <a:pt x="1609618" y="289388"/>
                  <a:pt x="705492" y="359595"/>
                  <a:pt x="359595" y="503433"/>
                </a:cubicBezTo>
                <a:cubicBezTo>
                  <a:pt x="13698" y="647271"/>
                  <a:pt x="6849" y="863028"/>
                  <a:pt x="0" y="1078786"/>
                </a:cubicBezTo>
              </a:path>
            </a:pathLst>
          </a:custGeom>
          <a:noFill/>
          <a:ln w="349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704240" y="3704388"/>
            <a:ext cx="337833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3918764" y="2601611"/>
            <a:ext cx="0" cy="111179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1458848" y="3002497"/>
            <a:ext cx="1031132" cy="136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2966038" y="2776247"/>
            <a:ext cx="1031132" cy="136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1687803" y="2592591"/>
            <a:ext cx="0" cy="45989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3185862" y="2786229"/>
            <a:ext cx="0" cy="27395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3179110" y="2394924"/>
            <a:ext cx="0" cy="22994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873156" y="5619578"/>
            <a:ext cx="260844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856484" y="748699"/>
            <a:ext cx="4225241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1076029" y="4699309"/>
            <a:ext cx="0" cy="599861"/>
          </a:xfrm>
          <a:prstGeom prst="straightConnector1">
            <a:avLst/>
          </a:prstGeom>
          <a:ln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3" name="Object 52"/>
          <p:cNvGraphicFramePr>
            <a:graphicFrameLocks noChangeAspect="1"/>
          </p:cNvGraphicFramePr>
          <p:nvPr>
            <p:extLst/>
          </p:nvPr>
        </p:nvGraphicFramePr>
        <p:xfrm>
          <a:off x="3057515" y="5416053"/>
          <a:ext cx="256693" cy="3598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6" name="Equation" r:id="rId3" imgW="139680" imgH="215640" progId="Equation.3">
                  <p:embed/>
                </p:oleObj>
              </mc:Choice>
              <mc:Fallback>
                <p:oleObj name="Equation" r:id="rId3" imgW="1396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57515" y="5416053"/>
                        <a:ext cx="256693" cy="35989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3"/>
          <p:cNvGraphicFramePr>
            <a:graphicFrameLocks noChangeAspect="1"/>
          </p:cNvGraphicFramePr>
          <p:nvPr>
            <p:extLst/>
          </p:nvPr>
        </p:nvGraphicFramePr>
        <p:xfrm>
          <a:off x="2638305" y="535088"/>
          <a:ext cx="352963" cy="346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7" name="Equation" r:id="rId5" imgW="152280" imgH="164880" progId="Equation.3">
                  <p:embed/>
                </p:oleObj>
              </mc:Choice>
              <mc:Fallback>
                <p:oleObj name="Equation" r:id="rId5" imgW="15228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38305" y="535088"/>
                        <a:ext cx="352963" cy="34630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5" name="Straight Arrow Connector 54"/>
          <p:cNvCxnSpPr/>
          <p:nvPr/>
        </p:nvCxnSpPr>
        <p:spPr>
          <a:xfrm>
            <a:off x="524428" y="5159577"/>
            <a:ext cx="364735" cy="4416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1057718" y="5168860"/>
            <a:ext cx="364735" cy="441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Object 56"/>
          <p:cNvGraphicFramePr>
            <a:graphicFrameLocks noChangeAspect="1"/>
          </p:cNvGraphicFramePr>
          <p:nvPr>
            <p:extLst/>
          </p:nvPr>
        </p:nvGraphicFramePr>
        <p:xfrm>
          <a:off x="907290" y="5061043"/>
          <a:ext cx="153988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8" name="Equation" r:id="rId7" imgW="139680" imgH="228600" progId="Equation.3">
                  <p:embed/>
                </p:oleObj>
              </mc:Choice>
              <mc:Fallback>
                <p:oleObj name="Equation" r:id="rId7" imgW="1396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07290" y="5061043"/>
                        <a:ext cx="153988" cy="228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/>
          <p:cNvGraphicFramePr>
            <a:graphicFrameLocks noChangeAspect="1"/>
          </p:cNvGraphicFramePr>
          <p:nvPr>
            <p:extLst/>
          </p:nvPr>
        </p:nvGraphicFramePr>
        <p:xfrm>
          <a:off x="1607378" y="2705193"/>
          <a:ext cx="153987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9" name="Equation" r:id="rId9" imgW="139680" imgH="215640" progId="Equation.3">
                  <p:embed/>
                </p:oleObj>
              </mc:Choice>
              <mc:Fallback>
                <p:oleObj name="Equation" r:id="rId9" imgW="1396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07378" y="2705193"/>
                        <a:ext cx="153987" cy="2159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8"/>
          <p:cNvGraphicFramePr>
            <a:graphicFrameLocks noChangeAspect="1"/>
          </p:cNvGraphicFramePr>
          <p:nvPr>
            <p:extLst/>
          </p:nvPr>
        </p:nvGraphicFramePr>
        <p:xfrm>
          <a:off x="3117090" y="2627406"/>
          <a:ext cx="127000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00" name="Equation" r:id="rId11" imgW="152280" imgH="215640" progId="Equation.3">
                  <p:embed/>
                </p:oleObj>
              </mc:Choice>
              <mc:Fallback>
                <p:oleObj name="Equation" r:id="rId11" imgW="1522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117090" y="2627406"/>
                        <a:ext cx="127000" cy="1619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59"/>
          <p:cNvGraphicFramePr>
            <a:graphicFrameLocks noChangeAspect="1"/>
          </p:cNvGraphicFramePr>
          <p:nvPr>
            <p:extLst/>
          </p:nvPr>
        </p:nvGraphicFramePr>
        <p:xfrm>
          <a:off x="1347793" y="1330806"/>
          <a:ext cx="296647" cy="358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01" name="Equation" r:id="rId13" imgW="152280" imgH="203040" progId="Equation.3">
                  <p:embed/>
                </p:oleObj>
              </mc:Choice>
              <mc:Fallback>
                <p:oleObj name="Equation" r:id="rId13" imgW="1522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347793" y="1330806"/>
                        <a:ext cx="296647" cy="35811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/>
          <p:cNvGraphicFramePr>
            <a:graphicFrameLocks noChangeAspect="1"/>
          </p:cNvGraphicFramePr>
          <p:nvPr>
            <p:extLst/>
          </p:nvPr>
        </p:nvGraphicFramePr>
        <p:xfrm>
          <a:off x="979145" y="836748"/>
          <a:ext cx="411162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02" name="Equation" r:id="rId15" imgW="177480" imgH="228600" progId="Equation.3">
                  <p:embed/>
                </p:oleObj>
              </mc:Choice>
              <mc:Fallback>
                <p:oleObj name="Equation" r:id="rId15" imgW="1774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979145" y="836748"/>
                        <a:ext cx="411162" cy="48101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/>
          <p:cNvGraphicFramePr>
            <a:graphicFrameLocks noChangeAspect="1"/>
          </p:cNvGraphicFramePr>
          <p:nvPr>
            <p:extLst/>
          </p:nvPr>
        </p:nvGraphicFramePr>
        <p:xfrm>
          <a:off x="1739625" y="791587"/>
          <a:ext cx="35242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03" name="Equation" r:id="rId17" imgW="152280" imgH="215640" progId="Equation.3">
                  <p:embed/>
                </p:oleObj>
              </mc:Choice>
              <mc:Fallback>
                <p:oleObj name="Equation" r:id="rId17" imgW="1522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739625" y="791587"/>
                        <a:ext cx="352425" cy="4540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2"/>
          <p:cNvGraphicFramePr>
            <a:graphicFrameLocks noChangeAspect="1"/>
          </p:cNvGraphicFramePr>
          <p:nvPr>
            <p:extLst/>
          </p:nvPr>
        </p:nvGraphicFramePr>
        <p:xfrm>
          <a:off x="3253664" y="800126"/>
          <a:ext cx="382587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04" name="Equation" r:id="rId19" imgW="164880" imgH="215640" progId="Equation.3">
                  <p:embed/>
                </p:oleObj>
              </mc:Choice>
              <mc:Fallback>
                <p:oleObj name="Equation" r:id="rId19" imgW="1648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253664" y="800126"/>
                        <a:ext cx="382587" cy="4540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" name="Bent Arrow 63"/>
          <p:cNvSpPr/>
          <p:nvPr/>
        </p:nvSpPr>
        <p:spPr>
          <a:xfrm>
            <a:off x="807235" y="1233462"/>
            <a:ext cx="545278" cy="2877774"/>
          </a:xfrm>
          <a:prstGeom prst="bentArrow">
            <a:avLst>
              <a:gd name="adj1" fmla="val 25000"/>
              <a:gd name="adj2" fmla="val 40394"/>
              <a:gd name="adj3" fmla="val 25000"/>
              <a:gd name="adj4" fmla="val 4759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65" name="Straight Connector 64"/>
          <p:cNvCxnSpPr/>
          <p:nvPr/>
        </p:nvCxnSpPr>
        <p:spPr>
          <a:xfrm>
            <a:off x="860114" y="710115"/>
            <a:ext cx="31532" cy="512549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>
            <a:off x="385373" y="2628753"/>
            <a:ext cx="4810428" cy="0"/>
          </a:xfrm>
          <a:prstGeom prst="line">
            <a:avLst/>
          </a:prstGeom>
          <a:ln w="3492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7" name="Object 66"/>
          <p:cNvGraphicFramePr>
            <a:graphicFrameLocks noChangeAspect="1"/>
          </p:cNvGraphicFramePr>
          <p:nvPr>
            <p:extLst/>
          </p:nvPr>
        </p:nvGraphicFramePr>
        <p:xfrm>
          <a:off x="3577831" y="2926691"/>
          <a:ext cx="9382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05" name="Equation" r:id="rId21" imgW="520560" imgH="241200" progId="Equation.3">
                  <p:embed/>
                </p:oleObj>
              </mc:Choice>
              <mc:Fallback>
                <p:oleObj name="Equation" r:id="rId21" imgW="52056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3577831" y="2926691"/>
                        <a:ext cx="938213" cy="3921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8" name="Straight Arrow Connector 67"/>
          <p:cNvCxnSpPr/>
          <p:nvPr/>
        </p:nvCxnSpPr>
        <p:spPr>
          <a:xfrm>
            <a:off x="4961268" y="2636525"/>
            <a:ext cx="9860" cy="169562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9" name="Object 68"/>
          <p:cNvGraphicFramePr>
            <a:graphicFrameLocks noChangeAspect="1"/>
          </p:cNvGraphicFramePr>
          <p:nvPr>
            <p:extLst/>
          </p:nvPr>
        </p:nvGraphicFramePr>
        <p:xfrm>
          <a:off x="4734104" y="2797656"/>
          <a:ext cx="328394" cy="4179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06" name="Equation" r:id="rId23" imgW="126720" imgH="177480" progId="Equation.3">
                  <p:embed/>
                </p:oleObj>
              </mc:Choice>
              <mc:Fallback>
                <p:oleObj name="Equation" r:id="rId23" imgW="12672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4734104" y="2797656"/>
                        <a:ext cx="328394" cy="41795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0" name="Straight Connector 69"/>
          <p:cNvCxnSpPr/>
          <p:nvPr/>
        </p:nvCxnSpPr>
        <p:spPr>
          <a:xfrm>
            <a:off x="2501087" y="602394"/>
            <a:ext cx="31532" cy="512549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2680595" y="589447"/>
            <a:ext cx="31532" cy="512549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V="1">
            <a:off x="888486" y="5713904"/>
            <a:ext cx="1646196" cy="928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2703237" y="5718771"/>
            <a:ext cx="364735" cy="441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4" name="Object 73"/>
          <p:cNvGraphicFramePr>
            <a:graphicFrameLocks noChangeAspect="1"/>
          </p:cNvGraphicFramePr>
          <p:nvPr>
            <p:extLst/>
          </p:nvPr>
        </p:nvGraphicFramePr>
        <p:xfrm>
          <a:off x="2525137" y="5637181"/>
          <a:ext cx="20955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07" name="Equation" r:id="rId25" imgW="190440" imgH="177480" progId="Equation.3">
                  <p:embed/>
                </p:oleObj>
              </mc:Choice>
              <mc:Fallback>
                <p:oleObj name="Equation" r:id="rId25" imgW="19044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2525137" y="5637181"/>
                        <a:ext cx="209550" cy="177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5" name="Straight Arrow Connector 74"/>
          <p:cNvCxnSpPr/>
          <p:nvPr/>
        </p:nvCxnSpPr>
        <p:spPr>
          <a:xfrm>
            <a:off x="822475" y="5400305"/>
            <a:ext cx="1101258" cy="441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6" name="Object 75"/>
          <p:cNvGraphicFramePr>
            <a:graphicFrameLocks noChangeAspect="1"/>
          </p:cNvGraphicFramePr>
          <p:nvPr>
            <p:extLst/>
          </p:nvPr>
        </p:nvGraphicFramePr>
        <p:xfrm>
          <a:off x="1278541" y="5229167"/>
          <a:ext cx="202320" cy="312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08" name="Equation" r:id="rId27" imgW="126720" imgH="215640" progId="Equation.3">
                  <p:embed/>
                </p:oleObj>
              </mc:Choice>
              <mc:Fallback>
                <p:oleObj name="Equation" r:id="rId27" imgW="1267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1278541" y="5229167"/>
                        <a:ext cx="202320" cy="31267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7" name="Straight Connector 76"/>
          <p:cNvCxnSpPr/>
          <p:nvPr/>
        </p:nvCxnSpPr>
        <p:spPr>
          <a:xfrm flipH="1">
            <a:off x="2058045" y="2951181"/>
            <a:ext cx="1031132" cy="136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>
            <a:off x="2064790" y="2880326"/>
            <a:ext cx="1031132" cy="136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2790587" y="2658279"/>
            <a:ext cx="0" cy="22994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2787715" y="2958021"/>
            <a:ext cx="12844" cy="139524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1" name="Object 80"/>
          <p:cNvGraphicFramePr>
            <a:graphicFrameLocks noChangeAspect="1"/>
          </p:cNvGraphicFramePr>
          <p:nvPr>
            <p:extLst/>
          </p:nvPr>
        </p:nvGraphicFramePr>
        <p:xfrm>
          <a:off x="1701800" y="5551135"/>
          <a:ext cx="363538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09" name="Equation" r:id="rId29" imgW="114120" imgH="126720" progId="Equation.3">
                  <p:embed/>
                </p:oleObj>
              </mc:Choice>
              <mc:Fallback>
                <p:oleObj name="Equation" r:id="rId29" imgW="114120" imgH="126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1701800" y="5551135"/>
                        <a:ext cx="363538" cy="3667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2" name="Group 81"/>
          <p:cNvGrpSpPr/>
          <p:nvPr/>
        </p:nvGrpSpPr>
        <p:grpSpPr>
          <a:xfrm>
            <a:off x="2968916" y="3272582"/>
            <a:ext cx="229035" cy="219554"/>
            <a:chOff x="5640947" y="3488264"/>
            <a:chExt cx="229035" cy="219554"/>
          </a:xfrm>
          <a:solidFill>
            <a:schemeClr val="bg1"/>
          </a:solidFill>
        </p:grpSpPr>
        <p:sp>
          <p:nvSpPr>
            <p:cNvPr id="83" name="Rectangular Callout 82"/>
            <p:cNvSpPr/>
            <p:nvPr/>
          </p:nvSpPr>
          <p:spPr>
            <a:xfrm>
              <a:off x="5640947" y="3488264"/>
              <a:ext cx="218674" cy="219554"/>
            </a:xfrm>
            <a:prstGeom prst="wedgeRectCallout">
              <a:avLst>
                <a:gd name="adj1" fmla="val -106231"/>
                <a:gd name="adj2" fmla="val -189736"/>
              </a:avLst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84" name="Object 83"/>
            <p:cNvGraphicFramePr>
              <a:graphicFrameLocks noChangeAspect="1"/>
            </p:cNvGraphicFramePr>
            <p:nvPr>
              <p:extLst/>
            </p:nvPr>
          </p:nvGraphicFramePr>
          <p:xfrm>
            <a:off x="5647732" y="3504618"/>
            <a:ext cx="22225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510" name="Equation" r:id="rId31" imgW="203040" imgH="203040" progId="Equation.3">
                    <p:embed/>
                  </p:oleObj>
                </mc:Choice>
                <mc:Fallback>
                  <p:oleObj name="Equation" r:id="rId31" imgW="203040" imgH="2030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2"/>
                        <a:stretch>
                          <a:fillRect/>
                        </a:stretch>
                      </p:blipFill>
                      <p:spPr>
                        <a:xfrm>
                          <a:off x="5647732" y="3504618"/>
                          <a:ext cx="222250" cy="203200"/>
                        </a:xfrm>
                        <a:prstGeom prst="rect">
                          <a:avLst/>
                        </a:prstGeom>
                        <a:solidFill>
                          <a:srgbClr val="FFFF00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85" name="Straight Connector 84"/>
          <p:cNvCxnSpPr/>
          <p:nvPr/>
        </p:nvCxnSpPr>
        <p:spPr>
          <a:xfrm flipH="1">
            <a:off x="865355" y="4350076"/>
            <a:ext cx="4810428" cy="0"/>
          </a:xfrm>
          <a:prstGeom prst="line">
            <a:avLst/>
          </a:prstGeom>
          <a:ln w="34925">
            <a:solidFill>
              <a:schemeClr val="tx1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873156" y="1263644"/>
            <a:ext cx="0" cy="3078621"/>
          </a:xfrm>
          <a:prstGeom prst="line">
            <a:avLst/>
          </a:prstGeom>
          <a:ln w="34925">
            <a:solidFill>
              <a:schemeClr val="tx1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7" name="Object 86"/>
          <p:cNvGraphicFramePr>
            <a:graphicFrameLocks noChangeAspect="1"/>
          </p:cNvGraphicFramePr>
          <p:nvPr>
            <p:extLst/>
          </p:nvPr>
        </p:nvGraphicFramePr>
        <p:xfrm>
          <a:off x="5377770" y="4406483"/>
          <a:ext cx="292826" cy="292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11" name="Equation" r:id="rId33" imgW="126720" imgH="139680" progId="Equation.3">
                  <p:embed/>
                </p:oleObj>
              </mc:Choice>
              <mc:Fallback>
                <p:oleObj name="Equation" r:id="rId33" imgW="126720" imgH="139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5377770" y="4406483"/>
                        <a:ext cx="292826" cy="29282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" name="Object 87"/>
          <p:cNvGraphicFramePr>
            <a:graphicFrameLocks noChangeAspect="1"/>
          </p:cNvGraphicFramePr>
          <p:nvPr>
            <p:extLst/>
          </p:nvPr>
        </p:nvGraphicFramePr>
        <p:xfrm>
          <a:off x="431224" y="1079469"/>
          <a:ext cx="322263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12" name="Equation" r:id="rId35" imgW="139680" imgH="164880" progId="Equation.3">
                  <p:embed/>
                </p:oleObj>
              </mc:Choice>
              <mc:Fallback>
                <p:oleObj name="Equation" r:id="rId35" imgW="13968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431224" y="1079469"/>
                        <a:ext cx="322263" cy="34766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0" name="Object 89"/>
          <p:cNvGraphicFramePr>
            <a:graphicFrameLocks noChangeAspect="1"/>
          </p:cNvGraphicFramePr>
          <p:nvPr>
            <p:extLst/>
          </p:nvPr>
        </p:nvGraphicFramePr>
        <p:xfrm>
          <a:off x="3875019" y="1880319"/>
          <a:ext cx="952991" cy="5730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13" name="Equation" r:id="rId37" imgW="647640" imgH="393480" progId="Equation.3">
                  <p:embed/>
                </p:oleObj>
              </mc:Choice>
              <mc:Fallback>
                <p:oleObj name="Equation" r:id="rId37" imgW="647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5019" y="1880319"/>
                        <a:ext cx="952991" cy="5730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" name="Object 91"/>
          <p:cNvGraphicFramePr>
            <a:graphicFrameLocks noChangeAspect="1"/>
          </p:cNvGraphicFramePr>
          <p:nvPr>
            <p:extLst/>
          </p:nvPr>
        </p:nvGraphicFramePr>
        <p:xfrm>
          <a:off x="2692745" y="3524671"/>
          <a:ext cx="322263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14" name="Equation" r:id="rId39" imgW="139680" imgH="164880" progId="Equation.3">
                  <p:embed/>
                </p:oleObj>
              </mc:Choice>
              <mc:Fallback>
                <p:oleObj name="Equation" r:id="rId39" imgW="13968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2692745" y="3524671"/>
                        <a:ext cx="322263" cy="34766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/>
          </p:nvPr>
        </p:nvGraphicFramePr>
        <p:xfrm>
          <a:off x="1031874" y="5949932"/>
          <a:ext cx="3276897" cy="636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15" name="Equation" r:id="rId41" imgW="1841400" imgH="393480" progId="Equation.3">
                  <p:embed/>
                </p:oleObj>
              </mc:Choice>
              <mc:Fallback>
                <p:oleObj name="Equation" r:id="rId41" imgW="18414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1874" y="5949932"/>
                        <a:ext cx="3276897" cy="63660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4" name="Straight Arrow Connector 93"/>
          <p:cNvCxnSpPr/>
          <p:nvPr/>
        </p:nvCxnSpPr>
        <p:spPr>
          <a:xfrm flipV="1">
            <a:off x="176577" y="4033132"/>
            <a:ext cx="4564543" cy="42434"/>
          </a:xfrm>
          <a:prstGeom prst="straightConnector1">
            <a:avLst/>
          </a:prstGeom>
          <a:ln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5" name="Object 94"/>
          <p:cNvGraphicFramePr>
            <a:graphicFrameLocks noChangeAspect="1"/>
          </p:cNvGraphicFramePr>
          <p:nvPr>
            <p:extLst/>
          </p:nvPr>
        </p:nvGraphicFramePr>
        <p:xfrm>
          <a:off x="1377509" y="3731590"/>
          <a:ext cx="407122" cy="289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16" name="Equation" r:id="rId43" imgW="228600" imgH="177480" progId="Equation.3">
                  <p:embed/>
                </p:oleObj>
              </mc:Choice>
              <mc:Fallback>
                <p:oleObj name="Equation" r:id="rId43" imgW="22860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4"/>
                      <a:stretch>
                        <a:fillRect/>
                      </a:stretch>
                    </p:blipFill>
                    <p:spPr>
                      <a:xfrm>
                        <a:off x="1377509" y="3731590"/>
                        <a:ext cx="407122" cy="28904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6" name="Freeform 95"/>
          <p:cNvSpPr/>
          <p:nvPr/>
        </p:nvSpPr>
        <p:spPr>
          <a:xfrm>
            <a:off x="1065229" y="3016577"/>
            <a:ext cx="876693" cy="1046376"/>
          </a:xfrm>
          <a:custGeom>
            <a:avLst/>
            <a:gdLst>
              <a:gd name="connsiteX0" fmla="*/ 0 w 876693"/>
              <a:gd name="connsiteY0" fmla="*/ 1046376 h 1046376"/>
              <a:gd name="connsiteX1" fmla="*/ 84841 w 876693"/>
              <a:gd name="connsiteY1" fmla="*/ 603316 h 1046376"/>
              <a:gd name="connsiteX2" fmla="*/ 216816 w 876693"/>
              <a:gd name="connsiteY2" fmla="*/ 301658 h 1046376"/>
              <a:gd name="connsiteX3" fmla="*/ 424206 w 876693"/>
              <a:gd name="connsiteY3" fmla="*/ 131976 h 1046376"/>
              <a:gd name="connsiteX4" fmla="*/ 876693 w 876693"/>
              <a:gd name="connsiteY4" fmla="*/ 0 h 1046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6693" h="1046376">
                <a:moveTo>
                  <a:pt x="0" y="1046376"/>
                </a:moveTo>
                <a:cubicBezTo>
                  <a:pt x="24352" y="886906"/>
                  <a:pt x="48705" y="727436"/>
                  <a:pt x="84841" y="603316"/>
                </a:cubicBezTo>
                <a:cubicBezTo>
                  <a:pt x="120977" y="479196"/>
                  <a:pt x="160255" y="380215"/>
                  <a:pt x="216816" y="301658"/>
                </a:cubicBezTo>
                <a:cubicBezTo>
                  <a:pt x="273377" y="223101"/>
                  <a:pt x="314227" y="182252"/>
                  <a:pt x="424206" y="131976"/>
                </a:cubicBezTo>
                <a:cubicBezTo>
                  <a:pt x="534186" y="81700"/>
                  <a:pt x="705439" y="40850"/>
                  <a:pt x="876693" y="0"/>
                </a:cubicBezTo>
              </a:path>
            </a:pathLst>
          </a:custGeom>
          <a:noFill/>
          <a:ln w="31750"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7" name="Straight Arrow Connector 96"/>
          <p:cNvCxnSpPr/>
          <p:nvPr/>
        </p:nvCxnSpPr>
        <p:spPr>
          <a:xfrm>
            <a:off x="1195137" y="3689720"/>
            <a:ext cx="3382" cy="42151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95243" y="4075566"/>
            <a:ext cx="362475" cy="0"/>
          </a:xfrm>
          <a:prstGeom prst="line">
            <a:avLst/>
          </a:prstGeom>
          <a:ln w="444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98"/>
          <p:cNvSpPr txBox="1"/>
          <p:nvPr/>
        </p:nvSpPr>
        <p:spPr>
          <a:xfrm>
            <a:off x="1475011" y="115379"/>
            <a:ext cx="74686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MODELUL DUPUIT </a:t>
            </a:r>
            <a:r>
              <a:rPr lang="en-US" b="1" dirty="0" err="1" smtClean="0"/>
              <a:t>pentru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ACVIFER CU NIVEL LIBER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326483" y="1345108"/>
            <a:ext cx="3239902" cy="4001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FF0000"/>
                </a:solidFill>
              </a:rPr>
              <a:t>Parametrii</a:t>
            </a:r>
            <a:r>
              <a:rPr lang="en-US" sz="2000" b="1" dirty="0" smtClean="0">
                <a:solidFill>
                  <a:srgbClr val="FF0000"/>
                </a:solidFill>
              </a:rPr>
              <a:t>  POMPARII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101" name="Object 100"/>
          <p:cNvGraphicFramePr>
            <a:graphicFrameLocks noChangeAspect="1"/>
          </p:cNvGraphicFramePr>
          <p:nvPr>
            <p:extLst/>
          </p:nvPr>
        </p:nvGraphicFramePr>
        <p:xfrm>
          <a:off x="6377955" y="610646"/>
          <a:ext cx="3729037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17" name="Equation" r:id="rId45" imgW="2743200" imgH="469800" progId="Equation.3">
                  <p:embed/>
                </p:oleObj>
              </mc:Choice>
              <mc:Fallback>
                <p:oleObj name="Equation" r:id="rId45" imgW="27432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7955" y="610646"/>
                        <a:ext cx="3729037" cy="630237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0070C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" name="Object 10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4655095"/>
              </p:ext>
            </p:extLst>
          </p:nvPr>
        </p:nvGraphicFramePr>
        <p:xfrm>
          <a:off x="8904288" y="5270500"/>
          <a:ext cx="2867025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18" name="Equation" r:id="rId47" imgW="1358640" imgH="253800" progId="Equation.3">
                  <p:embed/>
                </p:oleObj>
              </mc:Choice>
              <mc:Fallback>
                <p:oleObj name="Equation" r:id="rId47" imgW="135864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8"/>
                      <a:stretch>
                        <a:fillRect/>
                      </a:stretch>
                    </p:blipFill>
                    <p:spPr>
                      <a:xfrm>
                        <a:off x="8904288" y="5270500"/>
                        <a:ext cx="2867025" cy="49053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22225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" name="Object 102"/>
          <p:cNvGraphicFramePr>
            <a:graphicFrameLocks noChangeAspect="1"/>
          </p:cNvGraphicFramePr>
          <p:nvPr>
            <p:extLst/>
          </p:nvPr>
        </p:nvGraphicFramePr>
        <p:xfrm>
          <a:off x="5665768" y="2506951"/>
          <a:ext cx="2709862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19" name="Equation" r:id="rId49" imgW="1993680" imgH="419040" progId="Equation.3">
                  <p:embed/>
                </p:oleObj>
              </mc:Choice>
              <mc:Fallback>
                <p:oleObj name="Equation" r:id="rId49" imgW="19936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5768" y="2506951"/>
                        <a:ext cx="2709862" cy="561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" name="Object 103"/>
          <p:cNvGraphicFramePr>
            <a:graphicFrameLocks noChangeAspect="1"/>
          </p:cNvGraphicFramePr>
          <p:nvPr>
            <p:extLst/>
          </p:nvPr>
        </p:nvGraphicFramePr>
        <p:xfrm>
          <a:off x="5624608" y="1939708"/>
          <a:ext cx="2708275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0" name="Equation" r:id="rId51" imgW="1993680" imgH="419040" progId="Equation.3">
                  <p:embed/>
                </p:oleObj>
              </mc:Choice>
              <mc:Fallback>
                <p:oleObj name="Equation" r:id="rId51" imgW="19936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4608" y="1939708"/>
                        <a:ext cx="2708275" cy="565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" name="TextBox 104"/>
          <p:cNvSpPr txBox="1"/>
          <p:nvPr/>
        </p:nvSpPr>
        <p:spPr>
          <a:xfrm>
            <a:off x="8491524" y="1958481"/>
            <a:ext cx="512740" cy="40011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(1)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8496681" y="2523460"/>
            <a:ext cx="512740" cy="40011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(2)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5281486" y="3127097"/>
            <a:ext cx="2056449" cy="40011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SCADERE (1)-(2)</a:t>
            </a:r>
            <a:endParaRPr lang="en-US" sz="2000" b="1" dirty="0">
              <a:solidFill>
                <a:srgbClr val="0070C0"/>
              </a:solidFill>
            </a:endParaRPr>
          </a:p>
        </p:txBody>
      </p:sp>
      <p:graphicFrame>
        <p:nvGraphicFramePr>
          <p:cNvPr id="108" name="Object 107"/>
          <p:cNvGraphicFramePr>
            <a:graphicFrameLocks noChangeAspect="1"/>
          </p:cNvGraphicFramePr>
          <p:nvPr>
            <p:extLst/>
          </p:nvPr>
        </p:nvGraphicFramePr>
        <p:xfrm>
          <a:off x="7498538" y="3052486"/>
          <a:ext cx="4262438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1" name="Equation" r:id="rId53" imgW="3136680" imgH="444240" progId="Equation.3">
                  <p:embed/>
                </p:oleObj>
              </mc:Choice>
              <mc:Fallback>
                <p:oleObj name="Equation" r:id="rId53" imgW="31366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8538" y="3052486"/>
                        <a:ext cx="4262438" cy="596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" name="Object 108"/>
          <p:cNvGraphicFramePr>
            <a:graphicFrameLocks noChangeAspect="1"/>
          </p:cNvGraphicFramePr>
          <p:nvPr>
            <p:extLst/>
          </p:nvPr>
        </p:nvGraphicFramePr>
        <p:xfrm>
          <a:off x="6166406" y="3747040"/>
          <a:ext cx="4830763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2" name="Equation" r:id="rId55" imgW="3555720" imgH="469800" progId="Equation.3">
                  <p:embed/>
                </p:oleObj>
              </mc:Choice>
              <mc:Fallback>
                <p:oleObj name="Equation" r:id="rId55" imgW="355572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6406" y="3747040"/>
                        <a:ext cx="4830763" cy="631825"/>
                      </a:xfrm>
                      <a:prstGeom prst="rect">
                        <a:avLst/>
                      </a:prstGeom>
                      <a:noFill/>
                      <a:ln w="22225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6859683" y="4438981"/>
          <a:ext cx="3875008" cy="617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3" name="Equation" r:id="rId57" imgW="2946240" imgH="469800" progId="Equation.3">
                  <p:embed/>
                </p:oleObj>
              </mc:Choice>
              <mc:Fallback>
                <p:oleObj name="Equation" r:id="rId57" imgW="2946240" imgH="469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8"/>
                      <a:stretch>
                        <a:fillRect/>
                      </a:stretch>
                    </p:blipFill>
                    <p:spPr>
                      <a:xfrm>
                        <a:off x="6859683" y="4438981"/>
                        <a:ext cx="3875008" cy="6179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5450817" y="5175343"/>
          <a:ext cx="2991234" cy="7425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4" name="Equation" r:id="rId59" imgW="1790640" imgH="444240" progId="Equation.3">
                  <p:embed/>
                </p:oleObj>
              </mc:Choice>
              <mc:Fallback>
                <p:oleObj name="Equation" r:id="rId59" imgW="1790640" imgH="4442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0"/>
                      <a:stretch>
                        <a:fillRect/>
                      </a:stretch>
                    </p:blipFill>
                    <p:spPr>
                      <a:xfrm>
                        <a:off x="5450817" y="5175343"/>
                        <a:ext cx="2991234" cy="7425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1" name="Straight Arrow Connector 110"/>
          <p:cNvCxnSpPr/>
          <p:nvPr/>
        </p:nvCxnSpPr>
        <p:spPr>
          <a:xfrm flipV="1">
            <a:off x="311088" y="3684749"/>
            <a:ext cx="4564543" cy="42434"/>
          </a:xfrm>
          <a:prstGeom prst="straightConnector1">
            <a:avLst/>
          </a:prstGeom>
          <a:ln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/>
          <p:nvPr/>
        </p:nvCxnSpPr>
        <p:spPr>
          <a:xfrm>
            <a:off x="4308771" y="2592591"/>
            <a:ext cx="0" cy="144054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4" name="Object 113"/>
          <p:cNvGraphicFramePr>
            <a:graphicFrameLocks noChangeAspect="1"/>
          </p:cNvGraphicFramePr>
          <p:nvPr>
            <p:extLst/>
          </p:nvPr>
        </p:nvGraphicFramePr>
        <p:xfrm>
          <a:off x="4077104" y="3435328"/>
          <a:ext cx="9382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5" name="Equation" r:id="rId61" imgW="520560" imgH="241200" progId="Equation.3">
                  <p:embed/>
                </p:oleObj>
              </mc:Choice>
              <mc:Fallback>
                <p:oleObj name="Equation" r:id="rId61" imgW="52056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2"/>
                      <a:stretch>
                        <a:fillRect/>
                      </a:stretch>
                    </p:blipFill>
                    <p:spPr>
                      <a:xfrm>
                        <a:off x="4077104" y="3435328"/>
                        <a:ext cx="938213" cy="3921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" name="Object 10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4720633"/>
              </p:ext>
            </p:extLst>
          </p:nvPr>
        </p:nvGraphicFramePr>
        <p:xfrm>
          <a:off x="8879168" y="1382656"/>
          <a:ext cx="677863" cy="353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6" name="Equation" r:id="rId63" imgW="355320" imgH="203040" progId="Equation.3">
                  <p:embed/>
                </p:oleObj>
              </mc:Choice>
              <mc:Fallback>
                <p:oleObj name="Equation" r:id="rId63" imgW="3553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79168" y="1382656"/>
                        <a:ext cx="677863" cy="35349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49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74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/>
          <p:cNvSpPr/>
          <p:nvPr/>
        </p:nvSpPr>
        <p:spPr>
          <a:xfrm>
            <a:off x="319750" y="1810605"/>
            <a:ext cx="375493" cy="2402639"/>
          </a:xfrm>
          <a:prstGeom prst="rect">
            <a:avLst/>
          </a:prstGeom>
          <a:solidFill>
            <a:schemeClr val="accent2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Rectangle 97"/>
          <p:cNvSpPr/>
          <p:nvPr/>
        </p:nvSpPr>
        <p:spPr>
          <a:xfrm>
            <a:off x="1076029" y="1810606"/>
            <a:ext cx="3998774" cy="2402638"/>
          </a:xfrm>
          <a:prstGeom prst="rect">
            <a:avLst/>
          </a:prstGeom>
          <a:solidFill>
            <a:schemeClr val="accent2">
              <a:lumMod val="75000"/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23107" y="4213626"/>
            <a:ext cx="4719816" cy="6172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372180" y="1810605"/>
            <a:ext cx="4810428" cy="0"/>
          </a:xfrm>
          <a:prstGeom prst="line">
            <a:avLst/>
          </a:prstGeom>
          <a:ln w="34925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319750" y="4835614"/>
            <a:ext cx="4714177" cy="235905"/>
          </a:xfrm>
          <a:prstGeom prst="rect">
            <a:avLst/>
          </a:prstGeom>
          <a:solidFill>
            <a:schemeClr val="accent2">
              <a:lumMod val="75000"/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695243" y="1602058"/>
            <a:ext cx="371789" cy="3806350"/>
            <a:chOff x="1154079" y="2284590"/>
            <a:chExt cx="371789" cy="3159749"/>
          </a:xfrm>
        </p:grpSpPr>
        <p:sp>
          <p:nvSpPr>
            <p:cNvPr id="6" name="Rectangle 5"/>
            <p:cNvSpPr/>
            <p:nvPr/>
          </p:nvSpPr>
          <p:spPr>
            <a:xfrm>
              <a:off x="1154079" y="2284590"/>
              <a:ext cx="371789" cy="10039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1154079" y="2319302"/>
              <a:ext cx="371789" cy="3125037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1154079" y="2319302"/>
              <a:ext cx="0" cy="934295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525868" y="2319301"/>
              <a:ext cx="0" cy="934295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154079" y="3233700"/>
              <a:ext cx="0" cy="1839461"/>
            </a:xfrm>
            <a:prstGeom prst="line">
              <a:avLst/>
            </a:prstGeom>
            <a:ln w="349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525868" y="3233700"/>
              <a:ext cx="0" cy="1839461"/>
            </a:xfrm>
            <a:prstGeom prst="line">
              <a:avLst/>
            </a:prstGeom>
            <a:ln w="349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154079" y="5073161"/>
              <a:ext cx="0" cy="371178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525868" y="5073161"/>
              <a:ext cx="0" cy="371178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154079" y="5444339"/>
              <a:ext cx="371789" cy="0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4"/>
          <p:cNvCxnSpPr/>
          <p:nvPr/>
        </p:nvCxnSpPr>
        <p:spPr>
          <a:xfrm>
            <a:off x="5074803" y="635697"/>
            <a:ext cx="31532" cy="512549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913076" y="710114"/>
            <a:ext cx="31779" cy="5402107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444958" y="1200307"/>
            <a:ext cx="31532" cy="512549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" name="Group 89"/>
          <p:cNvGrpSpPr/>
          <p:nvPr/>
        </p:nvGrpSpPr>
        <p:grpSpPr>
          <a:xfrm>
            <a:off x="1931427" y="1635499"/>
            <a:ext cx="13428" cy="3646735"/>
            <a:chOff x="1931427" y="1635499"/>
            <a:chExt cx="13428" cy="3646735"/>
          </a:xfrm>
        </p:grpSpPr>
        <p:cxnSp>
          <p:nvCxnSpPr>
            <p:cNvPr id="19" name="Straight Arrow Connector 18"/>
            <p:cNvCxnSpPr/>
            <p:nvPr/>
          </p:nvCxnSpPr>
          <p:spPr>
            <a:xfrm flipH="1" flipV="1">
              <a:off x="1931427" y="1635499"/>
              <a:ext cx="11841" cy="2556607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H="1" flipV="1">
              <a:off x="1935526" y="4233370"/>
              <a:ext cx="6857" cy="582234"/>
            </a:xfrm>
            <a:prstGeom prst="straightConnector1">
              <a:avLst/>
            </a:prstGeom>
            <a:ln w="6350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H="1" flipV="1">
              <a:off x="1944146" y="4838596"/>
              <a:ext cx="709" cy="443638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7" name="Group 96"/>
          <p:cNvGrpSpPr/>
          <p:nvPr/>
        </p:nvGrpSpPr>
        <p:grpSpPr>
          <a:xfrm>
            <a:off x="3450286" y="1602059"/>
            <a:ext cx="27318" cy="3668010"/>
            <a:chOff x="3450286" y="1602059"/>
            <a:chExt cx="27318" cy="3668010"/>
          </a:xfrm>
        </p:grpSpPr>
        <p:cxnSp>
          <p:nvCxnSpPr>
            <p:cNvPr id="23" name="Straight Arrow Connector 22"/>
            <p:cNvCxnSpPr/>
            <p:nvPr/>
          </p:nvCxnSpPr>
          <p:spPr>
            <a:xfrm flipH="1" flipV="1">
              <a:off x="3450286" y="1602059"/>
              <a:ext cx="22534" cy="2603300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 flipH="1" flipV="1">
              <a:off x="3468036" y="4253190"/>
              <a:ext cx="9568" cy="526888"/>
            </a:xfrm>
            <a:prstGeom prst="straightConnector1">
              <a:avLst/>
            </a:prstGeom>
            <a:ln w="6350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 flipH="1" flipV="1">
              <a:off x="3476490" y="4826431"/>
              <a:ext cx="709" cy="443638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Freeform 25"/>
          <p:cNvSpPr/>
          <p:nvPr/>
        </p:nvSpPr>
        <p:spPr>
          <a:xfrm>
            <a:off x="1076029" y="2625747"/>
            <a:ext cx="3904180" cy="1078786"/>
          </a:xfrm>
          <a:custGeom>
            <a:avLst/>
            <a:gdLst>
              <a:gd name="connsiteX0" fmla="*/ 3904180 w 3904180"/>
              <a:gd name="connsiteY0" fmla="*/ 0 h 1078786"/>
              <a:gd name="connsiteX1" fmla="*/ 3154166 w 3904180"/>
              <a:gd name="connsiteY1" fmla="*/ 61645 h 1078786"/>
              <a:gd name="connsiteX2" fmla="*/ 2075380 w 3904180"/>
              <a:gd name="connsiteY2" fmla="*/ 215757 h 1078786"/>
              <a:gd name="connsiteX3" fmla="*/ 359595 w 3904180"/>
              <a:gd name="connsiteY3" fmla="*/ 503433 h 1078786"/>
              <a:gd name="connsiteX4" fmla="*/ 0 w 3904180"/>
              <a:gd name="connsiteY4" fmla="*/ 1078786 h 107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04180" h="1078786">
                <a:moveTo>
                  <a:pt x="3904180" y="0"/>
                </a:moveTo>
                <a:cubicBezTo>
                  <a:pt x="3681573" y="12843"/>
                  <a:pt x="3458966" y="25686"/>
                  <a:pt x="3154166" y="61645"/>
                </a:cubicBezTo>
                <a:cubicBezTo>
                  <a:pt x="2849366" y="97604"/>
                  <a:pt x="2075380" y="215757"/>
                  <a:pt x="2075380" y="215757"/>
                </a:cubicBezTo>
                <a:cubicBezTo>
                  <a:pt x="1609618" y="289388"/>
                  <a:pt x="705492" y="359595"/>
                  <a:pt x="359595" y="503433"/>
                </a:cubicBezTo>
                <a:cubicBezTo>
                  <a:pt x="13698" y="647271"/>
                  <a:pt x="6849" y="863028"/>
                  <a:pt x="0" y="1078786"/>
                </a:cubicBezTo>
              </a:path>
            </a:pathLst>
          </a:custGeom>
          <a:noFill/>
          <a:ln w="349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704240" y="3704388"/>
            <a:ext cx="337833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918764" y="2601611"/>
            <a:ext cx="0" cy="111179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1458848" y="3002497"/>
            <a:ext cx="1031132" cy="136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2966038" y="2776247"/>
            <a:ext cx="1031132" cy="136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1687803" y="2592591"/>
            <a:ext cx="0" cy="45989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185862" y="2786229"/>
            <a:ext cx="0" cy="27395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3179110" y="2394924"/>
            <a:ext cx="0" cy="22994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873156" y="6251175"/>
            <a:ext cx="260844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856484" y="748699"/>
            <a:ext cx="4225241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076029" y="5330906"/>
            <a:ext cx="0" cy="599861"/>
          </a:xfrm>
          <a:prstGeom prst="straightConnector1">
            <a:avLst/>
          </a:prstGeom>
          <a:ln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Object 36"/>
          <p:cNvGraphicFramePr>
            <a:graphicFrameLocks noChangeAspect="1"/>
          </p:cNvGraphicFramePr>
          <p:nvPr>
            <p:extLst/>
          </p:nvPr>
        </p:nvGraphicFramePr>
        <p:xfrm>
          <a:off x="3057515" y="6047650"/>
          <a:ext cx="256693" cy="3598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2" name="Equation" r:id="rId3" imgW="139680" imgH="215640" progId="Equation.3">
                  <p:embed/>
                </p:oleObj>
              </mc:Choice>
              <mc:Fallback>
                <p:oleObj name="Equation" r:id="rId3" imgW="1396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57515" y="6047650"/>
                        <a:ext cx="256693" cy="35989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/>
          </p:nvPr>
        </p:nvGraphicFramePr>
        <p:xfrm>
          <a:off x="2638305" y="535088"/>
          <a:ext cx="352963" cy="346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3" name="Equation" r:id="rId5" imgW="152280" imgH="164880" progId="Equation.3">
                  <p:embed/>
                </p:oleObj>
              </mc:Choice>
              <mc:Fallback>
                <p:oleObj name="Equation" r:id="rId5" imgW="15228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38305" y="535088"/>
                        <a:ext cx="352963" cy="34630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9" name="Straight Arrow Connector 38"/>
          <p:cNvCxnSpPr/>
          <p:nvPr/>
        </p:nvCxnSpPr>
        <p:spPr>
          <a:xfrm>
            <a:off x="524428" y="5791174"/>
            <a:ext cx="364735" cy="4416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057718" y="5800457"/>
            <a:ext cx="364735" cy="441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" name="Object 40"/>
          <p:cNvGraphicFramePr>
            <a:graphicFrameLocks noChangeAspect="1"/>
          </p:cNvGraphicFramePr>
          <p:nvPr>
            <p:extLst/>
          </p:nvPr>
        </p:nvGraphicFramePr>
        <p:xfrm>
          <a:off x="907290" y="5692640"/>
          <a:ext cx="153988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4" name="Equation" r:id="rId7" imgW="139680" imgH="228600" progId="Equation.3">
                  <p:embed/>
                </p:oleObj>
              </mc:Choice>
              <mc:Fallback>
                <p:oleObj name="Equation" r:id="rId7" imgW="1396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07290" y="5692640"/>
                        <a:ext cx="153988" cy="228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/>
          </p:nvPr>
        </p:nvGraphicFramePr>
        <p:xfrm>
          <a:off x="1607378" y="2705193"/>
          <a:ext cx="153987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5" name="Equation" r:id="rId9" imgW="139680" imgH="215640" progId="Equation.3">
                  <p:embed/>
                </p:oleObj>
              </mc:Choice>
              <mc:Fallback>
                <p:oleObj name="Equation" r:id="rId9" imgW="1396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07378" y="2705193"/>
                        <a:ext cx="153987" cy="2159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>
            <p:extLst/>
          </p:nvPr>
        </p:nvGraphicFramePr>
        <p:xfrm>
          <a:off x="3117090" y="2627406"/>
          <a:ext cx="127000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6" name="Equation" r:id="rId11" imgW="152280" imgH="215640" progId="Equation.3">
                  <p:embed/>
                </p:oleObj>
              </mc:Choice>
              <mc:Fallback>
                <p:oleObj name="Equation" r:id="rId11" imgW="1522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117090" y="2627406"/>
                        <a:ext cx="127000" cy="1619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/>
          <p:cNvGraphicFramePr>
            <a:graphicFrameLocks noChangeAspect="1"/>
          </p:cNvGraphicFramePr>
          <p:nvPr>
            <p:extLst/>
          </p:nvPr>
        </p:nvGraphicFramePr>
        <p:xfrm>
          <a:off x="1347793" y="1330806"/>
          <a:ext cx="296647" cy="358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7" name="Equation" r:id="rId13" imgW="152280" imgH="203040" progId="Equation.3">
                  <p:embed/>
                </p:oleObj>
              </mc:Choice>
              <mc:Fallback>
                <p:oleObj name="Equation" r:id="rId13" imgW="1522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347793" y="1330806"/>
                        <a:ext cx="296647" cy="35811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>
            <p:extLst/>
          </p:nvPr>
        </p:nvGraphicFramePr>
        <p:xfrm>
          <a:off x="979145" y="836748"/>
          <a:ext cx="411162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8" name="Equation" r:id="rId15" imgW="177480" imgH="228600" progId="Equation.3">
                  <p:embed/>
                </p:oleObj>
              </mc:Choice>
              <mc:Fallback>
                <p:oleObj name="Equation" r:id="rId15" imgW="1774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979145" y="836748"/>
                        <a:ext cx="411162" cy="48101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/>
          </p:nvPr>
        </p:nvGraphicFramePr>
        <p:xfrm>
          <a:off x="1739625" y="791587"/>
          <a:ext cx="35242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9" name="Equation" r:id="rId17" imgW="152280" imgH="215640" progId="Equation.3">
                  <p:embed/>
                </p:oleObj>
              </mc:Choice>
              <mc:Fallback>
                <p:oleObj name="Equation" r:id="rId17" imgW="1522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739625" y="791587"/>
                        <a:ext cx="352425" cy="4540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/>
          </p:nvPr>
        </p:nvGraphicFramePr>
        <p:xfrm>
          <a:off x="3253664" y="800126"/>
          <a:ext cx="382587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0" name="Equation" r:id="rId19" imgW="164880" imgH="215640" progId="Equation.3">
                  <p:embed/>
                </p:oleObj>
              </mc:Choice>
              <mc:Fallback>
                <p:oleObj name="Equation" r:id="rId19" imgW="1648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253664" y="800126"/>
                        <a:ext cx="382587" cy="4540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Bent Arrow 47"/>
          <p:cNvSpPr/>
          <p:nvPr/>
        </p:nvSpPr>
        <p:spPr>
          <a:xfrm>
            <a:off x="807235" y="1233462"/>
            <a:ext cx="545278" cy="2877774"/>
          </a:xfrm>
          <a:prstGeom prst="bentArrow">
            <a:avLst>
              <a:gd name="adj1" fmla="val 25000"/>
              <a:gd name="adj2" fmla="val 40394"/>
              <a:gd name="adj3" fmla="val 25000"/>
              <a:gd name="adj4" fmla="val 4759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>
            <a:off x="860114" y="710115"/>
            <a:ext cx="10530" cy="5906935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385373" y="2628753"/>
            <a:ext cx="4810428" cy="0"/>
          </a:xfrm>
          <a:prstGeom prst="line">
            <a:avLst/>
          </a:prstGeom>
          <a:ln w="3492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" name="Object 50"/>
          <p:cNvGraphicFramePr>
            <a:graphicFrameLocks noChangeAspect="1"/>
          </p:cNvGraphicFramePr>
          <p:nvPr>
            <p:extLst/>
          </p:nvPr>
        </p:nvGraphicFramePr>
        <p:xfrm>
          <a:off x="3577831" y="2926691"/>
          <a:ext cx="9382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1" name="Equation" r:id="rId21" imgW="520560" imgH="241200" progId="Equation.3">
                  <p:embed/>
                </p:oleObj>
              </mc:Choice>
              <mc:Fallback>
                <p:oleObj name="Equation" r:id="rId21" imgW="52056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3577831" y="2926691"/>
                        <a:ext cx="938213" cy="3921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2" name="Straight Arrow Connector 51"/>
          <p:cNvCxnSpPr/>
          <p:nvPr/>
        </p:nvCxnSpPr>
        <p:spPr>
          <a:xfrm>
            <a:off x="5158154" y="2636525"/>
            <a:ext cx="18107" cy="397275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3" name="Object 52"/>
          <p:cNvGraphicFramePr>
            <a:graphicFrameLocks noChangeAspect="1"/>
          </p:cNvGraphicFramePr>
          <p:nvPr>
            <p:extLst/>
          </p:nvPr>
        </p:nvGraphicFramePr>
        <p:xfrm>
          <a:off x="4984750" y="5310188"/>
          <a:ext cx="460375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2" name="Equation" r:id="rId23" imgW="177480" imgH="164880" progId="Equation.3">
                  <p:embed/>
                </p:oleObj>
              </mc:Choice>
              <mc:Fallback>
                <p:oleObj name="Equation" r:id="rId23" imgW="17748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4984750" y="5310188"/>
                        <a:ext cx="460375" cy="38735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4" name="Straight Connector 53"/>
          <p:cNvCxnSpPr/>
          <p:nvPr/>
        </p:nvCxnSpPr>
        <p:spPr>
          <a:xfrm>
            <a:off x="2501087" y="1262272"/>
            <a:ext cx="31532" cy="512549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2680595" y="1541555"/>
            <a:ext cx="31532" cy="512549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V="1">
            <a:off x="888486" y="6345501"/>
            <a:ext cx="1646196" cy="928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2703237" y="6350368"/>
            <a:ext cx="364735" cy="441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8" name="Object 57"/>
          <p:cNvGraphicFramePr>
            <a:graphicFrameLocks noChangeAspect="1"/>
          </p:cNvGraphicFramePr>
          <p:nvPr>
            <p:extLst/>
          </p:nvPr>
        </p:nvGraphicFramePr>
        <p:xfrm>
          <a:off x="2525137" y="6268778"/>
          <a:ext cx="20955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3" name="Equation" r:id="rId25" imgW="190440" imgH="177480" progId="Equation.3">
                  <p:embed/>
                </p:oleObj>
              </mc:Choice>
              <mc:Fallback>
                <p:oleObj name="Equation" r:id="rId25" imgW="19044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2525137" y="6268778"/>
                        <a:ext cx="209550" cy="177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9" name="Straight Arrow Connector 58"/>
          <p:cNvCxnSpPr/>
          <p:nvPr/>
        </p:nvCxnSpPr>
        <p:spPr>
          <a:xfrm>
            <a:off x="822475" y="6031902"/>
            <a:ext cx="1101258" cy="441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Object 59"/>
          <p:cNvGraphicFramePr>
            <a:graphicFrameLocks noChangeAspect="1"/>
          </p:cNvGraphicFramePr>
          <p:nvPr>
            <p:extLst/>
          </p:nvPr>
        </p:nvGraphicFramePr>
        <p:xfrm>
          <a:off x="1278541" y="5860764"/>
          <a:ext cx="202320" cy="312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4" name="Equation" r:id="rId27" imgW="126720" imgH="215640" progId="Equation.3">
                  <p:embed/>
                </p:oleObj>
              </mc:Choice>
              <mc:Fallback>
                <p:oleObj name="Equation" r:id="rId27" imgW="1267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1278541" y="5860764"/>
                        <a:ext cx="202320" cy="31267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1" name="Straight Connector 60"/>
          <p:cNvCxnSpPr/>
          <p:nvPr/>
        </p:nvCxnSpPr>
        <p:spPr>
          <a:xfrm flipH="1">
            <a:off x="2058045" y="2951181"/>
            <a:ext cx="1031132" cy="136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>
            <a:off x="2064790" y="2880326"/>
            <a:ext cx="1031132" cy="136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>
            <a:off x="2790587" y="2658279"/>
            <a:ext cx="0" cy="22994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>
            <a:off x="2787715" y="2958021"/>
            <a:ext cx="10521" cy="365126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5" name="Object 64"/>
          <p:cNvGraphicFramePr>
            <a:graphicFrameLocks noChangeAspect="1"/>
          </p:cNvGraphicFramePr>
          <p:nvPr>
            <p:extLst/>
          </p:nvPr>
        </p:nvGraphicFramePr>
        <p:xfrm>
          <a:off x="1701800" y="6182732"/>
          <a:ext cx="363538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5" name="Equation" r:id="rId29" imgW="114120" imgH="126720" progId="Equation.3">
                  <p:embed/>
                </p:oleObj>
              </mc:Choice>
              <mc:Fallback>
                <p:oleObj name="Equation" r:id="rId29" imgW="114120" imgH="126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1701800" y="6182732"/>
                        <a:ext cx="363538" cy="3667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6" name="Group 65"/>
          <p:cNvGrpSpPr/>
          <p:nvPr/>
        </p:nvGrpSpPr>
        <p:grpSpPr>
          <a:xfrm>
            <a:off x="2968916" y="3272582"/>
            <a:ext cx="229035" cy="219554"/>
            <a:chOff x="5640947" y="3488264"/>
            <a:chExt cx="229035" cy="219554"/>
          </a:xfrm>
          <a:solidFill>
            <a:schemeClr val="bg1"/>
          </a:solidFill>
        </p:grpSpPr>
        <p:sp>
          <p:nvSpPr>
            <p:cNvPr id="67" name="Rectangular Callout 66"/>
            <p:cNvSpPr/>
            <p:nvPr/>
          </p:nvSpPr>
          <p:spPr>
            <a:xfrm>
              <a:off x="5640947" y="3488264"/>
              <a:ext cx="218674" cy="219554"/>
            </a:xfrm>
            <a:prstGeom prst="wedgeRectCallout">
              <a:avLst>
                <a:gd name="adj1" fmla="val -106231"/>
                <a:gd name="adj2" fmla="val -189736"/>
              </a:avLst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68" name="Object 67"/>
            <p:cNvGraphicFramePr>
              <a:graphicFrameLocks noChangeAspect="1"/>
            </p:cNvGraphicFramePr>
            <p:nvPr>
              <p:extLst/>
            </p:nvPr>
          </p:nvGraphicFramePr>
          <p:xfrm>
            <a:off x="5647732" y="3504618"/>
            <a:ext cx="22225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596" name="Equation" r:id="rId31" imgW="203040" imgH="203040" progId="Equation.3">
                    <p:embed/>
                  </p:oleObj>
                </mc:Choice>
                <mc:Fallback>
                  <p:oleObj name="Equation" r:id="rId31" imgW="203040" imgH="2030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2"/>
                        <a:stretch>
                          <a:fillRect/>
                        </a:stretch>
                      </p:blipFill>
                      <p:spPr>
                        <a:xfrm>
                          <a:off x="5647732" y="3504618"/>
                          <a:ext cx="222250" cy="203200"/>
                        </a:xfrm>
                        <a:prstGeom prst="rect">
                          <a:avLst/>
                        </a:prstGeom>
                        <a:solidFill>
                          <a:srgbClr val="FFFF00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69" name="Straight Connector 68"/>
          <p:cNvCxnSpPr/>
          <p:nvPr/>
        </p:nvCxnSpPr>
        <p:spPr>
          <a:xfrm flipH="1">
            <a:off x="860168" y="6608190"/>
            <a:ext cx="4824195" cy="8860"/>
          </a:xfrm>
          <a:prstGeom prst="line">
            <a:avLst/>
          </a:prstGeom>
          <a:ln w="34925">
            <a:solidFill>
              <a:schemeClr val="tx1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873156" y="1235363"/>
            <a:ext cx="0" cy="5403402"/>
          </a:xfrm>
          <a:prstGeom prst="line">
            <a:avLst/>
          </a:prstGeom>
          <a:ln w="34925">
            <a:solidFill>
              <a:schemeClr val="tx1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1" name="Object 70"/>
          <p:cNvGraphicFramePr>
            <a:graphicFrameLocks noChangeAspect="1"/>
          </p:cNvGraphicFramePr>
          <p:nvPr>
            <p:extLst/>
          </p:nvPr>
        </p:nvGraphicFramePr>
        <p:xfrm>
          <a:off x="5429918" y="6196711"/>
          <a:ext cx="292826" cy="292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7" name="Equation" r:id="rId33" imgW="126720" imgH="139680" progId="Equation.3">
                  <p:embed/>
                </p:oleObj>
              </mc:Choice>
              <mc:Fallback>
                <p:oleObj name="Equation" r:id="rId33" imgW="126720" imgH="139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5429918" y="6196711"/>
                        <a:ext cx="292826" cy="29282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71"/>
          <p:cNvGraphicFramePr>
            <a:graphicFrameLocks noChangeAspect="1"/>
          </p:cNvGraphicFramePr>
          <p:nvPr>
            <p:extLst/>
          </p:nvPr>
        </p:nvGraphicFramePr>
        <p:xfrm>
          <a:off x="431224" y="1079469"/>
          <a:ext cx="322263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8" name="Equation" r:id="rId35" imgW="139680" imgH="164880" progId="Equation.3">
                  <p:embed/>
                </p:oleObj>
              </mc:Choice>
              <mc:Fallback>
                <p:oleObj name="Equation" r:id="rId35" imgW="13968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431224" y="1079469"/>
                        <a:ext cx="322263" cy="34766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72"/>
          <p:cNvGraphicFramePr>
            <a:graphicFrameLocks noChangeAspect="1"/>
          </p:cNvGraphicFramePr>
          <p:nvPr>
            <p:extLst/>
          </p:nvPr>
        </p:nvGraphicFramePr>
        <p:xfrm>
          <a:off x="3921267" y="824588"/>
          <a:ext cx="860575" cy="296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9" name="Equation" r:id="rId37" imgW="583947" imgH="203112" progId="Equation.3">
                  <p:embed/>
                </p:oleObj>
              </mc:Choice>
              <mc:Fallback>
                <p:oleObj name="Equation" r:id="rId37" imgW="583947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1267" y="824588"/>
                        <a:ext cx="860575" cy="2962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73"/>
          <p:cNvGraphicFramePr>
            <a:graphicFrameLocks noChangeAspect="1"/>
          </p:cNvGraphicFramePr>
          <p:nvPr>
            <p:extLst/>
          </p:nvPr>
        </p:nvGraphicFramePr>
        <p:xfrm>
          <a:off x="3875019" y="1880319"/>
          <a:ext cx="952991" cy="5730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0" name="Equation" r:id="rId39" imgW="647640" imgH="393480" progId="Equation.3">
                  <p:embed/>
                </p:oleObj>
              </mc:Choice>
              <mc:Fallback>
                <p:oleObj name="Equation" r:id="rId39" imgW="647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5019" y="1880319"/>
                        <a:ext cx="952991" cy="5730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74"/>
          <p:cNvGraphicFramePr>
            <a:graphicFrameLocks noChangeAspect="1"/>
          </p:cNvGraphicFramePr>
          <p:nvPr>
            <p:extLst/>
          </p:nvPr>
        </p:nvGraphicFramePr>
        <p:xfrm>
          <a:off x="3748088" y="1317625"/>
          <a:ext cx="1341437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1" name="Equation" r:id="rId41" imgW="939600" imgH="177480" progId="Equation.3">
                  <p:embed/>
                </p:oleObj>
              </mc:Choice>
              <mc:Fallback>
                <p:oleObj name="Equation" r:id="rId41" imgW="93960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8088" y="1317625"/>
                        <a:ext cx="1341437" cy="250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75"/>
          <p:cNvGraphicFramePr>
            <a:graphicFrameLocks noChangeAspect="1"/>
          </p:cNvGraphicFramePr>
          <p:nvPr>
            <p:extLst/>
          </p:nvPr>
        </p:nvGraphicFramePr>
        <p:xfrm>
          <a:off x="2653654" y="5071519"/>
          <a:ext cx="322263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2" name="Equation" r:id="rId43" imgW="139680" imgH="164880" progId="Equation.3">
                  <p:embed/>
                </p:oleObj>
              </mc:Choice>
              <mc:Fallback>
                <p:oleObj name="Equation" r:id="rId43" imgW="13968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4"/>
                      <a:stretch>
                        <a:fillRect/>
                      </a:stretch>
                    </p:blipFill>
                    <p:spPr>
                      <a:xfrm>
                        <a:off x="2653654" y="5071519"/>
                        <a:ext cx="322263" cy="34766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7" name="Straight Arrow Connector 76"/>
          <p:cNvCxnSpPr/>
          <p:nvPr/>
        </p:nvCxnSpPr>
        <p:spPr>
          <a:xfrm flipV="1">
            <a:off x="176577" y="4033132"/>
            <a:ext cx="4564543" cy="42434"/>
          </a:xfrm>
          <a:prstGeom prst="straightConnector1">
            <a:avLst/>
          </a:prstGeom>
          <a:ln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8" name="Object 77"/>
          <p:cNvGraphicFramePr>
            <a:graphicFrameLocks noChangeAspect="1"/>
          </p:cNvGraphicFramePr>
          <p:nvPr>
            <p:extLst/>
          </p:nvPr>
        </p:nvGraphicFramePr>
        <p:xfrm>
          <a:off x="1377509" y="3731590"/>
          <a:ext cx="407122" cy="289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3" name="Equation" r:id="rId45" imgW="228600" imgH="177480" progId="Equation.3">
                  <p:embed/>
                </p:oleObj>
              </mc:Choice>
              <mc:Fallback>
                <p:oleObj name="Equation" r:id="rId45" imgW="22860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6"/>
                      <a:stretch>
                        <a:fillRect/>
                      </a:stretch>
                    </p:blipFill>
                    <p:spPr>
                      <a:xfrm>
                        <a:off x="1377509" y="3731590"/>
                        <a:ext cx="407122" cy="28904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" name="Freeform 78"/>
          <p:cNvSpPr/>
          <p:nvPr/>
        </p:nvSpPr>
        <p:spPr>
          <a:xfrm>
            <a:off x="1065229" y="3016577"/>
            <a:ext cx="876693" cy="1046376"/>
          </a:xfrm>
          <a:custGeom>
            <a:avLst/>
            <a:gdLst>
              <a:gd name="connsiteX0" fmla="*/ 0 w 876693"/>
              <a:gd name="connsiteY0" fmla="*/ 1046376 h 1046376"/>
              <a:gd name="connsiteX1" fmla="*/ 84841 w 876693"/>
              <a:gd name="connsiteY1" fmla="*/ 603316 h 1046376"/>
              <a:gd name="connsiteX2" fmla="*/ 216816 w 876693"/>
              <a:gd name="connsiteY2" fmla="*/ 301658 h 1046376"/>
              <a:gd name="connsiteX3" fmla="*/ 424206 w 876693"/>
              <a:gd name="connsiteY3" fmla="*/ 131976 h 1046376"/>
              <a:gd name="connsiteX4" fmla="*/ 876693 w 876693"/>
              <a:gd name="connsiteY4" fmla="*/ 0 h 1046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6693" h="1046376">
                <a:moveTo>
                  <a:pt x="0" y="1046376"/>
                </a:moveTo>
                <a:cubicBezTo>
                  <a:pt x="24352" y="886906"/>
                  <a:pt x="48705" y="727436"/>
                  <a:pt x="84841" y="603316"/>
                </a:cubicBezTo>
                <a:cubicBezTo>
                  <a:pt x="120977" y="479196"/>
                  <a:pt x="160255" y="380215"/>
                  <a:pt x="216816" y="301658"/>
                </a:cubicBezTo>
                <a:cubicBezTo>
                  <a:pt x="273377" y="223101"/>
                  <a:pt x="314227" y="182252"/>
                  <a:pt x="424206" y="131976"/>
                </a:cubicBezTo>
                <a:cubicBezTo>
                  <a:pt x="534186" y="81700"/>
                  <a:pt x="705439" y="40850"/>
                  <a:pt x="876693" y="0"/>
                </a:cubicBezTo>
              </a:path>
            </a:pathLst>
          </a:custGeom>
          <a:noFill/>
          <a:ln w="31750"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1195137" y="3689720"/>
            <a:ext cx="3382" cy="42151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695243" y="4075566"/>
            <a:ext cx="362475" cy="0"/>
          </a:xfrm>
          <a:prstGeom prst="line">
            <a:avLst/>
          </a:prstGeom>
          <a:ln w="444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/>
          <p:cNvCxnSpPr/>
          <p:nvPr/>
        </p:nvCxnSpPr>
        <p:spPr>
          <a:xfrm flipV="1">
            <a:off x="310092" y="3713408"/>
            <a:ext cx="4564543" cy="42434"/>
          </a:xfrm>
          <a:prstGeom prst="straightConnector1">
            <a:avLst/>
          </a:prstGeom>
          <a:ln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>
            <a:off x="4308771" y="2592591"/>
            <a:ext cx="0" cy="144054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4" name="Object 83"/>
          <p:cNvGraphicFramePr>
            <a:graphicFrameLocks noChangeAspect="1"/>
          </p:cNvGraphicFramePr>
          <p:nvPr>
            <p:extLst/>
          </p:nvPr>
        </p:nvGraphicFramePr>
        <p:xfrm>
          <a:off x="4077104" y="3435328"/>
          <a:ext cx="9382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4" name="Equation" r:id="rId47" imgW="520560" imgH="241200" progId="Equation.3">
                  <p:embed/>
                </p:oleObj>
              </mc:Choice>
              <mc:Fallback>
                <p:oleObj name="Equation" r:id="rId47" imgW="52056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8"/>
                      <a:stretch>
                        <a:fillRect/>
                      </a:stretch>
                    </p:blipFill>
                    <p:spPr>
                      <a:xfrm>
                        <a:off x="4077104" y="3435328"/>
                        <a:ext cx="938213" cy="3921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6" name="Straight Arrow Connector 85"/>
          <p:cNvCxnSpPr/>
          <p:nvPr/>
        </p:nvCxnSpPr>
        <p:spPr>
          <a:xfrm flipV="1">
            <a:off x="468979" y="6588064"/>
            <a:ext cx="4908791" cy="42434"/>
          </a:xfrm>
          <a:prstGeom prst="straightConnector1">
            <a:avLst/>
          </a:prstGeom>
          <a:ln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4766966" y="4198807"/>
            <a:ext cx="0" cy="6290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3" name="Object 92"/>
          <p:cNvGraphicFramePr>
            <a:graphicFrameLocks noChangeAspect="1"/>
          </p:cNvGraphicFramePr>
          <p:nvPr>
            <p:extLst/>
          </p:nvPr>
        </p:nvGraphicFramePr>
        <p:xfrm>
          <a:off x="4554538" y="4322763"/>
          <a:ext cx="46990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5" name="Equation" r:id="rId49" imgW="203040" imgH="164880" progId="Equation.3">
                  <p:embed/>
                </p:oleObj>
              </mc:Choice>
              <mc:Fallback>
                <p:oleObj name="Equation" r:id="rId49" imgW="20304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0"/>
                      <a:stretch>
                        <a:fillRect/>
                      </a:stretch>
                    </p:blipFill>
                    <p:spPr>
                      <a:xfrm>
                        <a:off x="4554538" y="4322763"/>
                        <a:ext cx="469900" cy="3460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" name="Object 99"/>
          <p:cNvGraphicFramePr>
            <a:graphicFrameLocks noChangeAspect="1"/>
          </p:cNvGraphicFramePr>
          <p:nvPr>
            <p:extLst/>
          </p:nvPr>
        </p:nvGraphicFramePr>
        <p:xfrm>
          <a:off x="5423208" y="790649"/>
          <a:ext cx="3811587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6" name="Equation" r:id="rId51" imgW="2857320" imgH="419040" progId="Equation.3">
                  <p:embed/>
                </p:oleObj>
              </mc:Choice>
              <mc:Fallback>
                <p:oleObj name="Equation" r:id="rId51" imgW="28573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3208" y="790649"/>
                        <a:ext cx="3811587" cy="5524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" name="TextBox 100"/>
          <p:cNvSpPr txBox="1"/>
          <p:nvPr/>
        </p:nvSpPr>
        <p:spPr>
          <a:xfrm>
            <a:off x="1475011" y="115379"/>
            <a:ext cx="74686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MODELUL DUPUIT </a:t>
            </a:r>
            <a:r>
              <a:rPr lang="en-US" b="1" dirty="0" err="1" smtClean="0"/>
              <a:t>pentru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ACVIFER SUB PRESIUNE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102" name="Object 101"/>
          <p:cNvGraphicFramePr>
            <a:graphicFrameLocks noChangeAspect="1"/>
          </p:cNvGraphicFramePr>
          <p:nvPr>
            <p:extLst/>
          </p:nvPr>
        </p:nvGraphicFramePr>
        <p:xfrm>
          <a:off x="9502775" y="733425"/>
          <a:ext cx="2001838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7" name="Equation" r:id="rId53" imgW="1473120" imgH="495000" progId="Equation.3">
                  <p:embed/>
                </p:oleObj>
              </mc:Choice>
              <mc:Fallback>
                <p:oleObj name="Equation" r:id="rId53" imgW="147312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02775" y="733425"/>
                        <a:ext cx="2001838" cy="666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" name="Object 102"/>
          <p:cNvGraphicFramePr>
            <a:graphicFrameLocks noChangeAspect="1"/>
          </p:cNvGraphicFramePr>
          <p:nvPr>
            <p:extLst/>
          </p:nvPr>
        </p:nvGraphicFramePr>
        <p:xfrm>
          <a:off x="5423208" y="1363225"/>
          <a:ext cx="2394293" cy="52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8" name="Equation" r:id="rId55" imgW="1346040" imgH="406080" progId="Equation.3">
                  <p:embed/>
                </p:oleObj>
              </mc:Choice>
              <mc:Fallback>
                <p:oleObj name="Equation" r:id="rId55" imgW="13460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3208" y="1363225"/>
                        <a:ext cx="2394293" cy="52863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4925">
                        <a:noFill/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" name="TextBox 104"/>
          <p:cNvSpPr txBox="1"/>
          <p:nvPr/>
        </p:nvSpPr>
        <p:spPr>
          <a:xfrm>
            <a:off x="7962503" y="1442705"/>
            <a:ext cx="3457575" cy="40011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0070C0"/>
                </a:solidFill>
              </a:rPr>
              <a:t>Parametrii</a:t>
            </a:r>
            <a:r>
              <a:rPr lang="en-US" sz="2000" b="1" dirty="0" smtClean="0">
                <a:solidFill>
                  <a:srgbClr val="0070C0"/>
                </a:solidFill>
              </a:rPr>
              <a:t> ACVIFERULUI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6944773" y="4481031"/>
            <a:ext cx="3239902" cy="4001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FF0000"/>
                </a:solidFill>
              </a:rPr>
              <a:t>Parametrii</a:t>
            </a:r>
            <a:r>
              <a:rPr lang="en-US" sz="2000" b="1" dirty="0" smtClean="0">
                <a:solidFill>
                  <a:srgbClr val="FF0000"/>
                </a:solidFill>
              </a:rPr>
              <a:t>  POMPARII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107" name="Object 106"/>
          <p:cNvGraphicFramePr>
            <a:graphicFrameLocks noChangeAspect="1"/>
          </p:cNvGraphicFramePr>
          <p:nvPr>
            <p:extLst/>
          </p:nvPr>
        </p:nvGraphicFramePr>
        <p:xfrm>
          <a:off x="5456238" y="1909763"/>
          <a:ext cx="22606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9" name="Equation" r:id="rId57" imgW="1663560" imgH="495000" progId="Equation.3">
                  <p:embed/>
                </p:oleObj>
              </mc:Choice>
              <mc:Fallback>
                <p:oleObj name="Equation" r:id="rId57" imgW="1663560" imgH="495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6238" y="1909763"/>
                        <a:ext cx="2260600" cy="666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" name="Object 108"/>
          <p:cNvGraphicFramePr>
            <a:graphicFrameLocks noChangeAspect="1"/>
          </p:cNvGraphicFramePr>
          <p:nvPr>
            <p:extLst/>
          </p:nvPr>
        </p:nvGraphicFramePr>
        <p:xfrm>
          <a:off x="8012113" y="1939925"/>
          <a:ext cx="2293937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0" name="Equation" r:id="rId59" imgW="1688760" imgH="419040" progId="Equation.3">
                  <p:embed/>
                </p:oleObj>
              </mc:Choice>
              <mc:Fallback>
                <p:oleObj name="Equation" r:id="rId59" imgW="168876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2113" y="1939925"/>
                        <a:ext cx="2293937" cy="565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" name="Object 109"/>
          <p:cNvGraphicFramePr>
            <a:graphicFrameLocks noChangeAspect="1"/>
          </p:cNvGraphicFramePr>
          <p:nvPr>
            <p:extLst/>
          </p:nvPr>
        </p:nvGraphicFramePr>
        <p:xfrm>
          <a:off x="5473700" y="2509838"/>
          <a:ext cx="2278063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1" name="Equation" r:id="rId61" imgW="1676160" imgH="507960" progId="Equation.3">
                  <p:embed/>
                </p:oleObj>
              </mc:Choice>
              <mc:Fallback>
                <p:oleObj name="Equation" r:id="rId61" imgW="167616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3700" y="2509838"/>
                        <a:ext cx="2278063" cy="682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Object 110"/>
          <p:cNvGraphicFramePr>
            <a:graphicFrameLocks noChangeAspect="1"/>
          </p:cNvGraphicFramePr>
          <p:nvPr>
            <p:extLst/>
          </p:nvPr>
        </p:nvGraphicFramePr>
        <p:xfrm>
          <a:off x="8459788" y="3040063"/>
          <a:ext cx="2762250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2" name="Equation" r:id="rId63" imgW="2031840" imgH="444240" progId="Equation.3">
                  <p:embed/>
                </p:oleObj>
              </mc:Choice>
              <mc:Fallback>
                <p:oleObj name="Equation" r:id="rId63" imgW="20318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9788" y="3040063"/>
                        <a:ext cx="2762250" cy="59531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0070C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" name="Object 111"/>
          <p:cNvGraphicFramePr>
            <a:graphicFrameLocks noChangeAspect="1"/>
          </p:cNvGraphicFramePr>
          <p:nvPr>
            <p:extLst/>
          </p:nvPr>
        </p:nvGraphicFramePr>
        <p:xfrm>
          <a:off x="7207250" y="3743325"/>
          <a:ext cx="2536825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3" name="Equation" r:id="rId65" imgW="1866600" imgH="469800" progId="Equation.3">
                  <p:embed/>
                </p:oleObj>
              </mc:Choice>
              <mc:Fallback>
                <p:oleObj name="Equation" r:id="rId65" imgW="18666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7250" y="3743325"/>
                        <a:ext cx="2536825" cy="63023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0070C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3" name="Object 112"/>
          <p:cNvGraphicFramePr>
            <a:graphicFrameLocks noChangeAspect="1"/>
          </p:cNvGraphicFramePr>
          <p:nvPr>
            <p:extLst/>
          </p:nvPr>
        </p:nvGraphicFramePr>
        <p:xfrm>
          <a:off x="9126538" y="5048250"/>
          <a:ext cx="136207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4" name="Equation" r:id="rId67" imgW="1002960" imgH="444240" progId="Equation.3">
                  <p:embed/>
                </p:oleObj>
              </mc:Choice>
              <mc:Fallback>
                <p:oleObj name="Equation" r:id="rId67" imgW="10029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6538" y="5048250"/>
                        <a:ext cx="1362075" cy="600075"/>
                      </a:xfrm>
                      <a:prstGeom prst="rect">
                        <a:avLst/>
                      </a:prstGeom>
                      <a:noFill/>
                      <a:ln w="31750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" name="Object 113"/>
          <p:cNvGraphicFramePr>
            <a:graphicFrameLocks noChangeAspect="1"/>
          </p:cNvGraphicFramePr>
          <p:nvPr>
            <p:extLst/>
          </p:nvPr>
        </p:nvGraphicFramePr>
        <p:xfrm>
          <a:off x="6336813" y="5895415"/>
          <a:ext cx="1984375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5" name="Equation" r:id="rId69" imgW="1460160" imgH="469800" progId="Equation.3">
                  <p:embed/>
                </p:oleObj>
              </mc:Choice>
              <mc:Fallback>
                <p:oleObj name="Equation" r:id="rId69" imgW="14601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6813" y="5895415"/>
                        <a:ext cx="1984375" cy="633413"/>
                      </a:xfrm>
                      <a:prstGeom prst="rect">
                        <a:avLst/>
                      </a:prstGeom>
                      <a:noFill/>
                      <a:ln w="22225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5" name="TextBox 114"/>
          <p:cNvSpPr txBox="1"/>
          <p:nvPr/>
        </p:nvSpPr>
        <p:spPr>
          <a:xfrm>
            <a:off x="5742086" y="3195787"/>
            <a:ext cx="2056449" cy="400110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SCADERE (1)-(2)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10671719" y="1958363"/>
            <a:ext cx="512740" cy="40011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(1)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10676876" y="2523342"/>
            <a:ext cx="512740" cy="40011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70C0"/>
                </a:solidFill>
              </a:rPr>
              <a:t>(2)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6067508" y="5117749"/>
            <a:ext cx="2195501" cy="4001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IMPARTIRE: (1)/(2)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119" name="Object 118"/>
          <p:cNvGraphicFramePr>
            <a:graphicFrameLocks noChangeAspect="1"/>
          </p:cNvGraphicFramePr>
          <p:nvPr>
            <p:extLst/>
          </p:nvPr>
        </p:nvGraphicFramePr>
        <p:xfrm>
          <a:off x="8040688" y="2422525"/>
          <a:ext cx="2344737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6" name="Equation" r:id="rId71" imgW="1726920" imgH="444240" progId="Equation.3">
                  <p:embed/>
                </p:oleObj>
              </mc:Choice>
              <mc:Fallback>
                <p:oleObj name="Equation" r:id="rId71" imgW="17269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40688" y="2422525"/>
                        <a:ext cx="2344737" cy="600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" name="Object 119"/>
          <p:cNvGraphicFramePr>
            <a:graphicFrameLocks noChangeAspect="1"/>
          </p:cNvGraphicFramePr>
          <p:nvPr>
            <p:extLst/>
          </p:nvPr>
        </p:nvGraphicFramePr>
        <p:xfrm>
          <a:off x="8729663" y="5854700"/>
          <a:ext cx="23812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7" name="Equation" r:id="rId73" imgW="1752480" imgH="507960" progId="Equation.3">
                  <p:embed/>
                </p:oleObj>
              </mc:Choice>
              <mc:Fallback>
                <p:oleObj name="Equation" r:id="rId73" imgW="175248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29663" y="5854700"/>
                        <a:ext cx="2381250" cy="685800"/>
                      </a:xfrm>
                      <a:prstGeom prst="rect">
                        <a:avLst/>
                      </a:prstGeom>
                      <a:noFill/>
                      <a:ln w="22225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" name="Object 1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1075315"/>
              </p:ext>
            </p:extLst>
          </p:nvPr>
        </p:nvGraphicFramePr>
        <p:xfrm>
          <a:off x="10332787" y="4487958"/>
          <a:ext cx="677863" cy="353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8" name="Equation" r:id="rId75" imgW="355320" imgH="203040" progId="Equation.3">
                  <p:embed/>
                </p:oleObj>
              </mc:Choice>
              <mc:Fallback>
                <p:oleObj name="Equation" r:id="rId75" imgW="3553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32787" y="4487958"/>
                        <a:ext cx="677863" cy="35349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49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" name="Object 1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2307954"/>
              </p:ext>
            </p:extLst>
          </p:nvPr>
        </p:nvGraphicFramePr>
        <p:xfrm>
          <a:off x="11501909" y="1468135"/>
          <a:ext cx="315913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9" name="Equation" r:id="rId77" imgW="164880" imgH="164880" progId="Equation.3">
                  <p:embed/>
                </p:oleObj>
              </mc:Choice>
              <mc:Fallback>
                <p:oleObj name="Equation" r:id="rId77" imgW="164880" imgH="16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1909" y="1468135"/>
                        <a:ext cx="315913" cy="34925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8100">
                        <a:solidFill>
                          <a:srgbClr val="0070C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67955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9750" y="1810605"/>
            <a:ext cx="375493" cy="2402639"/>
          </a:xfrm>
          <a:prstGeom prst="rect">
            <a:avLst/>
          </a:prstGeom>
          <a:solidFill>
            <a:schemeClr val="accent2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076029" y="1810606"/>
            <a:ext cx="3998774" cy="2402638"/>
          </a:xfrm>
          <a:prstGeom prst="rect">
            <a:avLst/>
          </a:prstGeom>
          <a:solidFill>
            <a:schemeClr val="accent2">
              <a:lumMod val="75000"/>
              <a:alpha val="3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23107" y="4213626"/>
            <a:ext cx="4719816" cy="6172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372180" y="1810605"/>
            <a:ext cx="4810428" cy="0"/>
          </a:xfrm>
          <a:prstGeom prst="line">
            <a:avLst/>
          </a:prstGeom>
          <a:ln w="34925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19750" y="4835614"/>
            <a:ext cx="4714177" cy="235905"/>
          </a:xfrm>
          <a:prstGeom prst="rect">
            <a:avLst/>
          </a:prstGeom>
          <a:solidFill>
            <a:schemeClr val="accent2">
              <a:lumMod val="75000"/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695243" y="1602058"/>
            <a:ext cx="371789" cy="3806350"/>
            <a:chOff x="1154079" y="2284590"/>
            <a:chExt cx="371789" cy="3159749"/>
          </a:xfrm>
        </p:grpSpPr>
        <p:sp>
          <p:nvSpPr>
            <p:cNvPr id="8" name="Rectangle 7"/>
            <p:cNvSpPr/>
            <p:nvPr/>
          </p:nvSpPr>
          <p:spPr>
            <a:xfrm>
              <a:off x="1154079" y="2284590"/>
              <a:ext cx="371789" cy="10039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54079" y="2319302"/>
              <a:ext cx="371789" cy="3125037"/>
            </a:xfrm>
            <a:prstGeom prst="rect">
              <a:avLst/>
            </a:prstGeom>
            <a:noFill/>
            <a:ln>
              <a:solidFill>
                <a:schemeClr val="tx1"/>
              </a:solidFill>
              <a:prstDash val="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1154079" y="2319302"/>
              <a:ext cx="0" cy="934295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525868" y="2319301"/>
              <a:ext cx="0" cy="934295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1154079" y="3233700"/>
              <a:ext cx="0" cy="1839461"/>
            </a:xfrm>
            <a:prstGeom prst="line">
              <a:avLst/>
            </a:prstGeom>
            <a:ln w="349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525868" y="3233700"/>
              <a:ext cx="0" cy="1839461"/>
            </a:xfrm>
            <a:prstGeom prst="line">
              <a:avLst/>
            </a:prstGeom>
            <a:ln w="3492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154079" y="5073161"/>
              <a:ext cx="0" cy="371178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525868" y="5073161"/>
              <a:ext cx="0" cy="371178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154079" y="5444339"/>
              <a:ext cx="371789" cy="0"/>
            </a:xfrm>
            <a:prstGeom prst="line">
              <a:avLst/>
            </a:prstGeom>
            <a:ln w="349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7" name="Straight Connector 16"/>
          <p:cNvCxnSpPr/>
          <p:nvPr/>
        </p:nvCxnSpPr>
        <p:spPr>
          <a:xfrm>
            <a:off x="5074803" y="635697"/>
            <a:ext cx="31532" cy="512549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913076" y="710114"/>
            <a:ext cx="31779" cy="5402107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444958" y="1200307"/>
            <a:ext cx="31532" cy="512549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 flipV="1">
            <a:off x="1915924" y="2233655"/>
            <a:ext cx="14646" cy="969190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1930570" y="3202845"/>
            <a:ext cx="4902" cy="1702389"/>
          </a:xfrm>
          <a:prstGeom prst="straightConnector1">
            <a:avLst/>
          </a:prstGeom>
          <a:ln w="63500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1936091" y="4887268"/>
            <a:ext cx="709" cy="443638"/>
          </a:xfrm>
          <a:prstGeom prst="straightConnector1">
            <a:avLst/>
          </a:prstGeom>
          <a:ln w="635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4" name="Group 93"/>
          <p:cNvGrpSpPr/>
          <p:nvPr/>
        </p:nvGrpSpPr>
        <p:grpSpPr>
          <a:xfrm>
            <a:off x="3450286" y="1602058"/>
            <a:ext cx="21809" cy="3677194"/>
            <a:chOff x="3450286" y="1602058"/>
            <a:chExt cx="21809" cy="3677194"/>
          </a:xfrm>
        </p:grpSpPr>
        <p:cxnSp>
          <p:nvCxnSpPr>
            <p:cNvPr id="25" name="Straight Arrow Connector 24"/>
            <p:cNvCxnSpPr/>
            <p:nvPr/>
          </p:nvCxnSpPr>
          <p:spPr>
            <a:xfrm flipH="1" flipV="1">
              <a:off x="3450286" y="1602058"/>
              <a:ext cx="21809" cy="2593966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V="1">
              <a:off x="3470875" y="4224458"/>
              <a:ext cx="538" cy="573268"/>
            </a:xfrm>
            <a:prstGeom prst="straightConnector1">
              <a:avLst/>
            </a:prstGeom>
            <a:ln w="63500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H="1" flipV="1">
              <a:off x="3467649" y="4835614"/>
              <a:ext cx="709" cy="443638"/>
            </a:xfrm>
            <a:prstGeom prst="straightConnector1">
              <a:avLst/>
            </a:prstGeom>
            <a:ln w="635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Freeform 27"/>
          <p:cNvSpPr/>
          <p:nvPr/>
        </p:nvSpPr>
        <p:spPr>
          <a:xfrm>
            <a:off x="1076029" y="2625747"/>
            <a:ext cx="3904180" cy="1078786"/>
          </a:xfrm>
          <a:custGeom>
            <a:avLst/>
            <a:gdLst>
              <a:gd name="connsiteX0" fmla="*/ 3904180 w 3904180"/>
              <a:gd name="connsiteY0" fmla="*/ 0 h 1078786"/>
              <a:gd name="connsiteX1" fmla="*/ 3154166 w 3904180"/>
              <a:gd name="connsiteY1" fmla="*/ 61645 h 1078786"/>
              <a:gd name="connsiteX2" fmla="*/ 2075380 w 3904180"/>
              <a:gd name="connsiteY2" fmla="*/ 215757 h 1078786"/>
              <a:gd name="connsiteX3" fmla="*/ 359595 w 3904180"/>
              <a:gd name="connsiteY3" fmla="*/ 503433 h 1078786"/>
              <a:gd name="connsiteX4" fmla="*/ 0 w 3904180"/>
              <a:gd name="connsiteY4" fmla="*/ 1078786 h 107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04180" h="1078786">
                <a:moveTo>
                  <a:pt x="3904180" y="0"/>
                </a:moveTo>
                <a:cubicBezTo>
                  <a:pt x="3681573" y="12843"/>
                  <a:pt x="3458966" y="25686"/>
                  <a:pt x="3154166" y="61645"/>
                </a:cubicBezTo>
                <a:cubicBezTo>
                  <a:pt x="2849366" y="97604"/>
                  <a:pt x="2075380" y="215757"/>
                  <a:pt x="2075380" y="215757"/>
                </a:cubicBezTo>
                <a:cubicBezTo>
                  <a:pt x="1609618" y="289388"/>
                  <a:pt x="705492" y="359595"/>
                  <a:pt x="359595" y="503433"/>
                </a:cubicBezTo>
                <a:cubicBezTo>
                  <a:pt x="13698" y="647271"/>
                  <a:pt x="6849" y="863028"/>
                  <a:pt x="0" y="1078786"/>
                </a:cubicBezTo>
              </a:path>
            </a:pathLst>
          </a:custGeom>
          <a:noFill/>
          <a:ln w="3492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 flipH="1">
            <a:off x="704240" y="3704388"/>
            <a:ext cx="337833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918764" y="2601611"/>
            <a:ext cx="0" cy="1111797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1458848" y="3002497"/>
            <a:ext cx="1031132" cy="136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989245" y="2642594"/>
            <a:ext cx="1031132" cy="136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1687803" y="2592591"/>
            <a:ext cx="0" cy="459895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3185862" y="2786229"/>
            <a:ext cx="0" cy="27395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179110" y="2394924"/>
            <a:ext cx="0" cy="22994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873156" y="6251175"/>
            <a:ext cx="2608448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856484" y="748699"/>
            <a:ext cx="4225241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1076029" y="5330906"/>
            <a:ext cx="0" cy="599861"/>
          </a:xfrm>
          <a:prstGeom prst="straightConnector1">
            <a:avLst/>
          </a:prstGeom>
          <a:ln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9" name="Object 38"/>
          <p:cNvGraphicFramePr>
            <a:graphicFrameLocks noChangeAspect="1"/>
          </p:cNvGraphicFramePr>
          <p:nvPr>
            <p:extLst/>
          </p:nvPr>
        </p:nvGraphicFramePr>
        <p:xfrm>
          <a:off x="3057515" y="6047650"/>
          <a:ext cx="256693" cy="3598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35" name="Equation" r:id="rId3" imgW="139680" imgH="215640" progId="Equation.3">
                  <p:embed/>
                </p:oleObj>
              </mc:Choice>
              <mc:Fallback>
                <p:oleObj name="Equation" r:id="rId3" imgW="1396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57515" y="6047650"/>
                        <a:ext cx="256693" cy="35989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39"/>
          <p:cNvGraphicFramePr>
            <a:graphicFrameLocks noChangeAspect="1"/>
          </p:cNvGraphicFramePr>
          <p:nvPr>
            <p:extLst/>
          </p:nvPr>
        </p:nvGraphicFramePr>
        <p:xfrm>
          <a:off x="2638305" y="535088"/>
          <a:ext cx="352963" cy="346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36" name="Equation" r:id="rId5" imgW="152280" imgH="164880" progId="Equation.3">
                  <p:embed/>
                </p:oleObj>
              </mc:Choice>
              <mc:Fallback>
                <p:oleObj name="Equation" r:id="rId5" imgW="15228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38305" y="535088"/>
                        <a:ext cx="352963" cy="34630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1" name="Straight Arrow Connector 40"/>
          <p:cNvCxnSpPr/>
          <p:nvPr/>
        </p:nvCxnSpPr>
        <p:spPr>
          <a:xfrm>
            <a:off x="524428" y="5791174"/>
            <a:ext cx="364735" cy="4416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1057718" y="5800457"/>
            <a:ext cx="364735" cy="441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3" name="Object 42"/>
          <p:cNvGraphicFramePr>
            <a:graphicFrameLocks noChangeAspect="1"/>
          </p:cNvGraphicFramePr>
          <p:nvPr>
            <p:extLst/>
          </p:nvPr>
        </p:nvGraphicFramePr>
        <p:xfrm>
          <a:off x="907290" y="5692640"/>
          <a:ext cx="153988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37" name="Equation" r:id="rId7" imgW="139680" imgH="228600" progId="Equation.3">
                  <p:embed/>
                </p:oleObj>
              </mc:Choice>
              <mc:Fallback>
                <p:oleObj name="Equation" r:id="rId7" imgW="1396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07290" y="5692640"/>
                        <a:ext cx="153988" cy="228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/>
          <p:cNvGraphicFramePr>
            <a:graphicFrameLocks noChangeAspect="1"/>
          </p:cNvGraphicFramePr>
          <p:nvPr>
            <p:extLst/>
          </p:nvPr>
        </p:nvGraphicFramePr>
        <p:xfrm>
          <a:off x="1607378" y="2705193"/>
          <a:ext cx="153987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38" name="Equation" r:id="rId9" imgW="139680" imgH="215640" progId="Equation.3">
                  <p:embed/>
                </p:oleObj>
              </mc:Choice>
              <mc:Fallback>
                <p:oleObj name="Equation" r:id="rId9" imgW="1396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07378" y="2705193"/>
                        <a:ext cx="153987" cy="2159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" name="Object 44"/>
          <p:cNvGraphicFramePr>
            <a:graphicFrameLocks noChangeAspect="1"/>
          </p:cNvGraphicFramePr>
          <p:nvPr>
            <p:extLst/>
          </p:nvPr>
        </p:nvGraphicFramePr>
        <p:xfrm>
          <a:off x="3117090" y="2627406"/>
          <a:ext cx="127000" cy="161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39" name="Equation" r:id="rId11" imgW="152280" imgH="215640" progId="Equation.3">
                  <p:embed/>
                </p:oleObj>
              </mc:Choice>
              <mc:Fallback>
                <p:oleObj name="Equation" r:id="rId11" imgW="1522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117090" y="2627406"/>
                        <a:ext cx="127000" cy="1619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" name="Object 45"/>
          <p:cNvGraphicFramePr>
            <a:graphicFrameLocks noChangeAspect="1"/>
          </p:cNvGraphicFramePr>
          <p:nvPr>
            <p:extLst/>
          </p:nvPr>
        </p:nvGraphicFramePr>
        <p:xfrm>
          <a:off x="1347793" y="1330806"/>
          <a:ext cx="296647" cy="3581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0" name="Equation" r:id="rId13" imgW="152280" imgH="203040" progId="Equation.3">
                  <p:embed/>
                </p:oleObj>
              </mc:Choice>
              <mc:Fallback>
                <p:oleObj name="Equation" r:id="rId13" imgW="15228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347793" y="1330806"/>
                        <a:ext cx="296647" cy="35811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46"/>
          <p:cNvGraphicFramePr>
            <a:graphicFrameLocks noChangeAspect="1"/>
          </p:cNvGraphicFramePr>
          <p:nvPr>
            <p:extLst/>
          </p:nvPr>
        </p:nvGraphicFramePr>
        <p:xfrm>
          <a:off x="979145" y="836748"/>
          <a:ext cx="411162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1" name="Equation" r:id="rId15" imgW="177480" imgH="228600" progId="Equation.3">
                  <p:embed/>
                </p:oleObj>
              </mc:Choice>
              <mc:Fallback>
                <p:oleObj name="Equation" r:id="rId15" imgW="17748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979145" y="836748"/>
                        <a:ext cx="411162" cy="48101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/>
          </p:nvPr>
        </p:nvGraphicFramePr>
        <p:xfrm>
          <a:off x="1739625" y="791587"/>
          <a:ext cx="352425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2" name="Equation" r:id="rId17" imgW="152280" imgH="215640" progId="Equation.3">
                  <p:embed/>
                </p:oleObj>
              </mc:Choice>
              <mc:Fallback>
                <p:oleObj name="Equation" r:id="rId17" imgW="1522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739625" y="791587"/>
                        <a:ext cx="352425" cy="4540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/>
          </p:nvPr>
        </p:nvGraphicFramePr>
        <p:xfrm>
          <a:off x="3253664" y="800126"/>
          <a:ext cx="382587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3" name="Equation" r:id="rId19" imgW="164880" imgH="215640" progId="Equation.3">
                  <p:embed/>
                </p:oleObj>
              </mc:Choice>
              <mc:Fallback>
                <p:oleObj name="Equation" r:id="rId19" imgW="16488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3253664" y="800126"/>
                        <a:ext cx="382587" cy="45402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Bent Arrow 49"/>
          <p:cNvSpPr/>
          <p:nvPr/>
        </p:nvSpPr>
        <p:spPr>
          <a:xfrm>
            <a:off x="807235" y="1233462"/>
            <a:ext cx="545278" cy="2877774"/>
          </a:xfrm>
          <a:prstGeom prst="bentArrow">
            <a:avLst>
              <a:gd name="adj1" fmla="val 25000"/>
              <a:gd name="adj2" fmla="val 40394"/>
              <a:gd name="adj3" fmla="val 25000"/>
              <a:gd name="adj4" fmla="val 47599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1" name="Straight Connector 50"/>
          <p:cNvCxnSpPr/>
          <p:nvPr/>
        </p:nvCxnSpPr>
        <p:spPr>
          <a:xfrm>
            <a:off x="860114" y="710115"/>
            <a:ext cx="10530" cy="5906935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385373" y="2628753"/>
            <a:ext cx="4810428" cy="0"/>
          </a:xfrm>
          <a:prstGeom prst="line">
            <a:avLst/>
          </a:prstGeom>
          <a:ln w="34925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3" name="Object 52"/>
          <p:cNvGraphicFramePr>
            <a:graphicFrameLocks noChangeAspect="1"/>
          </p:cNvGraphicFramePr>
          <p:nvPr>
            <p:extLst/>
          </p:nvPr>
        </p:nvGraphicFramePr>
        <p:xfrm>
          <a:off x="3577831" y="2926691"/>
          <a:ext cx="9382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4" name="Equation" r:id="rId21" imgW="520560" imgH="241200" progId="Equation.3">
                  <p:embed/>
                </p:oleObj>
              </mc:Choice>
              <mc:Fallback>
                <p:oleObj name="Equation" r:id="rId21" imgW="52056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3577831" y="2926691"/>
                        <a:ext cx="938213" cy="3921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4" name="Straight Arrow Connector 53"/>
          <p:cNvCxnSpPr/>
          <p:nvPr/>
        </p:nvCxnSpPr>
        <p:spPr>
          <a:xfrm>
            <a:off x="5158154" y="2636525"/>
            <a:ext cx="18107" cy="397275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5" name="Object 54"/>
          <p:cNvGraphicFramePr>
            <a:graphicFrameLocks noChangeAspect="1"/>
          </p:cNvGraphicFramePr>
          <p:nvPr>
            <p:extLst/>
          </p:nvPr>
        </p:nvGraphicFramePr>
        <p:xfrm>
          <a:off x="4984750" y="5310188"/>
          <a:ext cx="460375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5" name="Equation" r:id="rId23" imgW="177480" imgH="164880" progId="Equation.3">
                  <p:embed/>
                </p:oleObj>
              </mc:Choice>
              <mc:Fallback>
                <p:oleObj name="Equation" r:id="rId23" imgW="17748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4984750" y="5310188"/>
                        <a:ext cx="460375" cy="38735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6" name="Straight Connector 55"/>
          <p:cNvCxnSpPr/>
          <p:nvPr/>
        </p:nvCxnSpPr>
        <p:spPr>
          <a:xfrm>
            <a:off x="2501087" y="1262272"/>
            <a:ext cx="31532" cy="512549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2680595" y="1541555"/>
            <a:ext cx="31532" cy="5125491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flipV="1">
            <a:off x="888486" y="6345501"/>
            <a:ext cx="1646196" cy="928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2703237" y="6350368"/>
            <a:ext cx="364735" cy="441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Object 59"/>
          <p:cNvGraphicFramePr>
            <a:graphicFrameLocks noChangeAspect="1"/>
          </p:cNvGraphicFramePr>
          <p:nvPr>
            <p:extLst/>
          </p:nvPr>
        </p:nvGraphicFramePr>
        <p:xfrm>
          <a:off x="2525137" y="6268778"/>
          <a:ext cx="20955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6" name="Equation" r:id="rId25" imgW="190440" imgH="177480" progId="Equation.3">
                  <p:embed/>
                </p:oleObj>
              </mc:Choice>
              <mc:Fallback>
                <p:oleObj name="Equation" r:id="rId25" imgW="19044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6"/>
                      <a:stretch>
                        <a:fillRect/>
                      </a:stretch>
                    </p:blipFill>
                    <p:spPr>
                      <a:xfrm>
                        <a:off x="2525137" y="6268778"/>
                        <a:ext cx="209550" cy="177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1" name="Straight Arrow Connector 60"/>
          <p:cNvCxnSpPr/>
          <p:nvPr/>
        </p:nvCxnSpPr>
        <p:spPr>
          <a:xfrm>
            <a:off x="822475" y="6031902"/>
            <a:ext cx="1101258" cy="441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2" name="Object 61"/>
          <p:cNvGraphicFramePr>
            <a:graphicFrameLocks noChangeAspect="1"/>
          </p:cNvGraphicFramePr>
          <p:nvPr>
            <p:extLst/>
          </p:nvPr>
        </p:nvGraphicFramePr>
        <p:xfrm>
          <a:off x="1278541" y="5860764"/>
          <a:ext cx="202320" cy="3126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7" name="Equation" r:id="rId27" imgW="126720" imgH="215640" progId="Equation.3">
                  <p:embed/>
                </p:oleObj>
              </mc:Choice>
              <mc:Fallback>
                <p:oleObj name="Equation" r:id="rId27" imgW="1267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1278541" y="5860764"/>
                        <a:ext cx="202320" cy="31267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3" name="Straight Connector 62"/>
          <p:cNvCxnSpPr/>
          <p:nvPr/>
        </p:nvCxnSpPr>
        <p:spPr>
          <a:xfrm flipH="1">
            <a:off x="2058045" y="2951181"/>
            <a:ext cx="1031132" cy="136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>
            <a:off x="2064790" y="2880326"/>
            <a:ext cx="1031132" cy="13680"/>
          </a:xfrm>
          <a:prstGeom prst="line">
            <a:avLst/>
          </a:prstGeom>
          <a:ln>
            <a:solidFill>
              <a:schemeClr val="tx1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2790587" y="2658279"/>
            <a:ext cx="0" cy="229948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2787715" y="2958021"/>
            <a:ext cx="10521" cy="365126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7" name="Object 66"/>
          <p:cNvGraphicFramePr>
            <a:graphicFrameLocks noChangeAspect="1"/>
          </p:cNvGraphicFramePr>
          <p:nvPr>
            <p:extLst/>
          </p:nvPr>
        </p:nvGraphicFramePr>
        <p:xfrm>
          <a:off x="1701800" y="6182732"/>
          <a:ext cx="363538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8" name="Equation" r:id="rId29" imgW="114120" imgH="126720" progId="Equation.3">
                  <p:embed/>
                </p:oleObj>
              </mc:Choice>
              <mc:Fallback>
                <p:oleObj name="Equation" r:id="rId29" imgW="114120" imgH="126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1701800" y="6182732"/>
                        <a:ext cx="363538" cy="3667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8" name="Group 67"/>
          <p:cNvGrpSpPr/>
          <p:nvPr/>
        </p:nvGrpSpPr>
        <p:grpSpPr>
          <a:xfrm>
            <a:off x="2968916" y="3272582"/>
            <a:ext cx="229035" cy="219554"/>
            <a:chOff x="5640947" y="3488264"/>
            <a:chExt cx="229035" cy="219554"/>
          </a:xfrm>
          <a:solidFill>
            <a:schemeClr val="bg1"/>
          </a:solidFill>
        </p:grpSpPr>
        <p:sp>
          <p:nvSpPr>
            <p:cNvPr id="69" name="Rectangular Callout 68"/>
            <p:cNvSpPr/>
            <p:nvPr/>
          </p:nvSpPr>
          <p:spPr>
            <a:xfrm>
              <a:off x="5640947" y="3488264"/>
              <a:ext cx="218674" cy="219554"/>
            </a:xfrm>
            <a:prstGeom prst="wedgeRectCallout">
              <a:avLst>
                <a:gd name="adj1" fmla="val -106231"/>
                <a:gd name="adj2" fmla="val -189736"/>
              </a:avLst>
            </a:prstGeom>
            <a:grpFill/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aphicFrame>
          <p:nvGraphicFramePr>
            <p:cNvPr id="70" name="Object 69"/>
            <p:cNvGraphicFramePr>
              <a:graphicFrameLocks noChangeAspect="1"/>
            </p:cNvGraphicFramePr>
            <p:nvPr>
              <p:extLst/>
            </p:nvPr>
          </p:nvGraphicFramePr>
          <p:xfrm>
            <a:off x="5647732" y="3504618"/>
            <a:ext cx="222250" cy="203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549" name="Equation" r:id="rId31" imgW="203040" imgH="203040" progId="Equation.3">
                    <p:embed/>
                  </p:oleObj>
                </mc:Choice>
                <mc:Fallback>
                  <p:oleObj name="Equation" r:id="rId31" imgW="203040" imgH="203040" progId="Equation.3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32"/>
                        <a:stretch>
                          <a:fillRect/>
                        </a:stretch>
                      </p:blipFill>
                      <p:spPr>
                        <a:xfrm>
                          <a:off x="5647732" y="3504618"/>
                          <a:ext cx="222250" cy="203200"/>
                        </a:xfrm>
                        <a:prstGeom prst="rect">
                          <a:avLst/>
                        </a:prstGeom>
                        <a:solidFill>
                          <a:srgbClr val="FFFF00"/>
                        </a:solidFill>
                      </p:spPr>
                    </p:pic>
                  </p:oleObj>
                </mc:Fallback>
              </mc:AlternateContent>
            </a:graphicData>
          </a:graphic>
        </p:graphicFrame>
      </p:grpSp>
      <p:cxnSp>
        <p:nvCxnSpPr>
          <p:cNvPr id="71" name="Straight Connector 70"/>
          <p:cNvCxnSpPr/>
          <p:nvPr/>
        </p:nvCxnSpPr>
        <p:spPr>
          <a:xfrm flipH="1">
            <a:off x="860168" y="6608190"/>
            <a:ext cx="4824195" cy="8860"/>
          </a:xfrm>
          <a:prstGeom prst="line">
            <a:avLst/>
          </a:prstGeom>
          <a:ln w="34925">
            <a:solidFill>
              <a:schemeClr val="tx1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873156" y="1235363"/>
            <a:ext cx="0" cy="5403402"/>
          </a:xfrm>
          <a:prstGeom prst="line">
            <a:avLst/>
          </a:prstGeom>
          <a:ln w="34925">
            <a:solidFill>
              <a:schemeClr val="tx1"/>
            </a:solidFill>
            <a:prstDash val="solid"/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3" name="Object 72"/>
          <p:cNvGraphicFramePr>
            <a:graphicFrameLocks noChangeAspect="1"/>
          </p:cNvGraphicFramePr>
          <p:nvPr>
            <p:extLst/>
          </p:nvPr>
        </p:nvGraphicFramePr>
        <p:xfrm>
          <a:off x="5429918" y="6196711"/>
          <a:ext cx="292826" cy="2928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0" name="Equation" r:id="rId33" imgW="126720" imgH="139680" progId="Equation.3">
                  <p:embed/>
                </p:oleObj>
              </mc:Choice>
              <mc:Fallback>
                <p:oleObj name="Equation" r:id="rId33" imgW="126720" imgH="1396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5429918" y="6196711"/>
                        <a:ext cx="292826" cy="29282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73"/>
          <p:cNvGraphicFramePr>
            <a:graphicFrameLocks noChangeAspect="1"/>
          </p:cNvGraphicFramePr>
          <p:nvPr>
            <p:extLst/>
          </p:nvPr>
        </p:nvGraphicFramePr>
        <p:xfrm>
          <a:off x="431224" y="1079469"/>
          <a:ext cx="322263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1" name="Equation" r:id="rId35" imgW="139680" imgH="164880" progId="Equation.3">
                  <p:embed/>
                </p:oleObj>
              </mc:Choice>
              <mc:Fallback>
                <p:oleObj name="Equation" r:id="rId35" imgW="13968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431224" y="1079469"/>
                        <a:ext cx="322263" cy="34766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75"/>
          <p:cNvGraphicFramePr>
            <a:graphicFrameLocks noChangeAspect="1"/>
          </p:cNvGraphicFramePr>
          <p:nvPr>
            <p:extLst/>
          </p:nvPr>
        </p:nvGraphicFramePr>
        <p:xfrm>
          <a:off x="3875019" y="1880319"/>
          <a:ext cx="952991" cy="5730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2" name="Equation" r:id="rId37" imgW="647640" imgH="393480" progId="Equation.3">
                  <p:embed/>
                </p:oleObj>
              </mc:Choice>
              <mc:Fallback>
                <p:oleObj name="Equation" r:id="rId37" imgW="6476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5019" y="1880319"/>
                        <a:ext cx="952991" cy="57303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Object 77"/>
          <p:cNvGraphicFramePr>
            <a:graphicFrameLocks noChangeAspect="1"/>
          </p:cNvGraphicFramePr>
          <p:nvPr>
            <p:extLst/>
          </p:nvPr>
        </p:nvGraphicFramePr>
        <p:xfrm>
          <a:off x="2653654" y="5071519"/>
          <a:ext cx="322263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3" name="Equation" r:id="rId39" imgW="139680" imgH="164880" progId="Equation.3">
                  <p:embed/>
                </p:oleObj>
              </mc:Choice>
              <mc:Fallback>
                <p:oleObj name="Equation" r:id="rId39" imgW="13968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0"/>
                      <a:stretch>
                        <a:fillRect/>
                      </a:stretch>
                    </p:blipFill>
                    <p:spPr>
                      <a:xfrm>
                        <a:off x="2653654" y="5071519"/>
                        <a:ext cx="322263" cy="34766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9" name="Straight Arrow Connector 78"/>
          <p:cNvCxnSpPr/>
          <p:nvPr/>
        </p:nvCxnSpPr>
        <p:spPr>
          <a:xfrm flipV="1">
            <a:off x="176577" y="4033132"/>
            <a:ext cx="4564543" cy="42434"/>
          </a:xfrm>
          <a:prstGeom prst="straightConnector1">
            <a:avLst/>
          </a:prstGeom>
          <a:ln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0" name="Object 79"/>
          <p:cNvGraphicFramePr>
            <a:graphicFrameLocks noChangeAspect="1"/>
          </p:cNvGraphicFramePr>
          <p:nvPr>
            <p:extLst/>
          </p:nvPr>
        </p:nvGraphicFramePr>
        <p:xfrm>
          <a:off x="1377509" y="3731590"/>
          <a:ext cx="407122" cy="2890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4" name="Equation" r:id="rId41" imgW="228600" imgH="177480" progId="Equation.3">
                  <p:embed/>
                </p:oleObj>
              </mc:Choice>
              <mc:Fallback>
                <p:oleObj name="Equation" r:id="rId41" imgW="228600" imgH="177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2"/>
                      <a:stretch>
                        <a:fillRect/>
                      </a:stretch>
                    </p:blipFill>
                    <p:spPr>
                      <a:xfrm>
                        <a:off x="1377509" y="3731590"/>
                        <a:ext cx="407122" cy="28904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" name="Freeform 80"/>
          <p:cNvSpPr/>
          <p:nvPr/>
        </p:nvSpPr>
        <p:spPr>
          <a:xfrm>
            <a:off x="1065229" y="3016577"/>
            <a:ext cx="876693" cy="1046376"/>
          </a:xfrm>
          <a:custGeom>
            <a:avLst/>
            <a:gdLst>
              <a:gd name="connsiteX0" fmla="*/ 0 w 876693"/>
              <a:gd name="connsiteY0" fmla="*/ 1046376 h 1046376"/>
              <a:gd name="connsiteX1" fmla="*/ 84841 w 876693"/>
              <a:gd name="connsiteY1" fmla="*/ 603316 h 1046376"/>
              <a:gd name="connsiteX2" fmla="*/ 216816 w 876693"/>
              <a:gd name="connsiteY2" fmla="*/ 301658 h 1046376"/>
              <a:gd name="connsiteX3" fmla="*/ 424206 w 876693"/>
              <a:gd name="connsiteY3" fmla="*/ 131976 h 1046376"/>
              <a:gd name="connsiteX4" fmla="*/ 876693 w 876693"/>
              <a:gd name="connsiteY4" fmla="*/ 0 h 1046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6693" h="1046376">
                <a:moveTo>
                  <a:pt x="0" y="1046376"/>
                </a:moveTo>
                <a:cubicBezTo>
                  <a:pt x="24352" y="886906"/>
                  <a:pt x="48705" y="727436"/>
                  <a:pt x="84841" y="603316"/>
                </a:cubicBezTo>
                <a:cubicBezTo>
                  <a:pt x="120977" y="479196"/>
                  <a:pt x="160255" y="380215"/>
                  <a:pt x="216816" y="301658"/>
                </a:cubicBezTo>
                <a:cubicBezTo>
                  <a:pt x="273377" y="223101"/>
                  <a:pt x="314227" y="182252"/>
                  <a:pt x="424206" y="131976"/>
                </a:cubicBezTo>
                <a:cubicBezTo>
                  <a:pt x="534186" y="81700"/>
                  <a:pt x="705439" y="40850"/>
                  <a:pt x="876693" y="0"/>
                </a:cubicBezTo>
              </a:path>
            </a:pathLst>
          </a:custGeom>
          <a:noFill/>
          <a:ln w="31750"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2" name="Straight Arrow Connector 81"/>
          <p:cNvCxnSpPr/>
          <p:nvPr/>
        </p:nvCxnSpPr>
        <p:spPr>
          <a:xfrm>
            <a:off x="1195137" y="3689720"/>
            <a:ext cx="3382" cy="42151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>
            <a:off x="695243" y="4075566"/>
            <a:ext cx="362475" cy="0"/>
          </a:xfrm>
          <a:prstGeom prst="line">
            <a:avLst/>
          </a:prstGeom>
          <a:ln w="444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 flipV="1">
            <a:off x="310092" y="3713408"/>
            <a:ext cx="4564543" cy="42434"/>
          </a:xfrm>
          <a:prstGeom prst="straightConnector1">
            <a:avLst/>
          </a:prstGeom>
          <a:ln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4308771" y="2592591"/>
            <a:ext cx="0" cy="144054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6" name="Object 85"/>
          <p:cNvGraphicFramePr>
            <a:graphicFrameLocks noChangeAspect="1"/>
          </p:cNvGraphicFramePr>
          <p:nvPr>
            <p:extLst/>
          </p:nvPr>
        </p:nvGraphicFramePr>
        <p:xfrm>
          <a:off x="4077104" y="3435328"/>
          <a:ext cx="9382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5" name="Equation" r:id="rId43" imgW="520560" imgH="241200" progId="Equation.3">
                  <p:embed/>
                </p:oleObj>
              </mc:Choice>
              <mc:Fallback>
                <p:oleObj name="Equation" r:id="rId43" imgW="520560" imgH="241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4"/>
                      <a:stretch>
                        <a:fillRect/>
                      </a:stretch>
                    </p:blipFill>
                    <p:spPr>
                      <a:xfrm>
                        <a:off x="4077104" y="3435328"/>
                        <a:ext cx="938213" cy="3921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7" name="Straight Arrow Connector 86"/>
          <p:cNvCxnSpPr/>
          <p:nvPr/>
        </p:nvCxnSpPr>
        <p:spPr>
          <a:xfrm flipV="1">
            <a:off x="468979" y="6588064"/>
            <a:ext cx="4908791" cy="42434"/>
          </a:xfrm>
          <a:prstGeom prst="straightConnector1">
            <a:avLst/>
          </a:prstGeom>
          <a:ln>
            <a:solidFill>
              <a:schemeClr val="tx1"/>
            </a:solidFill>
            <a:prstDash val="dashDot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4766966" y="4198807"/>
            <a:ext cx="0" cy="6290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9" name="Object 88"/>
          <p:cNvGraphicFramePr>
            <a:graphicFrameLocks noChangeAspect="1"/>
          </p:cNvGraphicFramePr>
          <p:nvPr>
            <p:extLst/>
          </p:nvPr>
        </p:nvGraphicFramePr>
        <p:xfrm>
          <a:off x="4554538" y="4322763"/>
          <a:ext cx="469900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6" name="Equation" r:id="rId45" imgW="203040" imgH="164880" progId="Equation.3">
                  <p:embed/>
                </p:oleObj>
              </mc:Choice>
              <mc:Fallback>
                <p:oleObj name="Equation" r:id="rId45" imgW="203040" imgH="1648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6"/>
                      <a:stretch>
                        <a:fillRect/>
                      </a:stretch>
                    </p:blipFill>
                    <p:spPr>
                      <a:xfrm>
                        <a:off x="4554538" y="4322763"/>
                        <a:ext cx="469900" cy="34607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0" name="TextBox 89"/>
          <p:cNvSpPr txBox="1"/>
          <p:nvPr/>
        </p:nvSpPr>
        <p:spPr>
          <a:xfrm>
            <a:off x="1475011" y="115379"/>
            <a:ext cx="74686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MODELUL DUPUIT </a:t>
            </a:r>
            <a:r>
              <a:rPr lang="en-US" b="1" dirty="0" err="1" smtClean="0"/>
              <a:t>pentru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ACVIFER SUB PRESIUNE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927393" y="1627099"/>
            <a:ext cx="3239902" cy="4001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 smtClean="0">
                <a:solidFill>
                  <a:srgbClr val="FF0000"/>
                </a:solidFill>
              </a:rPr>
              <a:t>Parametrii</a:t>
            </a:r>
            <a:r>
              <a:rPr lang="en-US" sz="2000" b="1" dirty="0" smtClean="0">
                <a:solidFill>
                  <a:srgbClr val="FF0000"/>
                </a:solidFill>
              </a:rPr>
              <a:t>  POMPARII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92" name="Object 91"/>
          <p:cNvGraphicFramePr>
            <a:graphicFrameLocks noChangeAspect="1"/>
          </p:cNvGraphicFramePr>
          <p:nvPr>
            <p:extLst/>
          </p:nvPr>
        </p:nvGraphicFramePr>
        <p:xfrm>
          <a:off x="7189870" y="889393"/>
          <a:ext cx="2536825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7" name="Equation" r:id="rId47" imgW="1866600" imgH="469800" progId="Equation.3">
                  <p:embed/>
                </p:oleObj>
              </mc:Choice>
              <mc:Fallback>
                <p:oleObj name="Equation" r:id="rId47" imgW="18666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9870" y="889393"/>
                        <a:ext cx="2536825" cy="630238"/>
                      </a:xfrm>
                      <a:prstGeom prst="rect">
                        <a:avLst/>
                      </a:prstGeom>
                      <a:noFill/>
                      <a:ln w="28575">
                        <a:solidFill>
                          <a:srgbClr val="0070C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9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3981062"/>
              </p:ext>
            </p:extLst>
          </p:nvPr>
        </p:nvGraphicFramePr>
        <p:xfrm>
          <a:off x="7215188" y="2166938"/>
          <a:ext cx="286385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8" name="Equation" r:id="rId49" imgW="1358640" imgH="253800" progId="Equation.3">
                  <p:embed/>
                </p:oleObj>
              </mc:Choice>
              <mc:Fallback>
                <p:oleObj name="Equation" r:id="rId49" imgW="135864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0"/>
                      <a:stretch>
                        <a:fillRect/>
                      </a:stretch>
                    </p:blipFill>
                    <p:spPr>
                      <a:xfrm>
                        <a:off x="7215188" y="2166938"/>
                        <a:ext cx="2863850" cy="48895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5" name="Object 94"/>
          <p:cNvGraphicFramePr>
            <a:graphicFrameLocks noChangeAspect="1"/>
          </p:cNvGraphicFramePr>
          <p:nvPr>
            <p:extLst/>
          </p:nvPr>
        </p:nvGraphicFramePr>
        <p:xfrm>
          <a:off x="7958517" y="2684211"/>
          <a:ext cx="2327275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9" name="Equation" r:id="rId51" imgW="1714320" imgH="419040" progId="Equation.3">
                  <p:embed/>
                </p:oleObj>
              </mc:Choice>
              <mc:Fallback>
                <p:oleObj name="Equation" r:id="rId51" imgW="171432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8517" y="2684211"/>
                        <a:ext cx="2327275" cy="565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6" name="Object 95"/>
          <p:cNvGraphicFramePr>
            <a:graphicFrameLocks noChangeAspect="1"/>
          </p:cNvGraphicFramePr>
          <p:nvPr>
            <p:extLst/>
          </p:nvPr>
        </p:nvGraphicFramePr>
        <p:xfrm>
          <a:off x="7810568" y="3870876"/>
          <a:ext cx="3538537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60" name="Equation" r:id="rId53" imgW="2603160" imgH="444240" progId="Equation.3">
                  <p:embed/>
                </p:oleObj>
              </mc:Choice>
              <mc:Fallback>
                <p:oleObj name="Equation" r:id="rId53" imgW="260316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0568" y="3870876"/>
                        <a:ext cx="3538537" cy="59531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" name="TextBox 96"/>
          <p:cNvSpPr txBox="1"/>
          <p:nvPr/>
        </p:nvSpPr>
        <p:spPr>
          <a:xfrm>
            <a:off x="10634146" y="2702148"/>
            <a:ext cx="512740" cy="40011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(1)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10639303" y="3267127"/>
            <a:ext cx="512740" cy="400110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(2)</a:t>
            </a:r>
            <a:endParaRPr lang="en-US" sz="2000" b="1" dirty="0">
              <a:solidFill>
                <a:srgbClr val="FF0000"/>
              </a:solidFill>
            </a:endParaRPr>
          </a:p>
        </p:txBody>
      </p:sp>
      <p:graphicFrame>
        <p:nvGraphicFramePr>
          <p:cNvPr id="99" name="Object 98"/>
          <p:cNvGraphicFramePr>
            <a:graphicFrameLocks noChangeAspect="1"/>
          </p:cNvGraphicFramePr>
          <p:nvPr>
            <p:extLst/>
          </p:nvPr>
        </p:nvGraphicFramePr>
        <p:xfrm>
          <a:off x="8022650" y="3165140"/>
          <a:ext cx="2344737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61" name="Equation" r:id="rId55" imgW="1726920" imgH="444240" progId="Equation.3">
                  <p:embed/>
                </p:oleObj>
              </mc:Choice>
              <mc:Fallback>
                <p:oleObj name="Equation" r:id="rId55" imgW="17269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2650" y="3165140"/>
                        <a:ext cx="2344737" cy="600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0" name="Object 99"/>
          <p:cNvGraphicFramePr>
            <a:graphicFrameLocks noChangeAspect="1"/>
          </p:cNvGraphicFramePr>
          <p:nvPr>
            <p:extLst/>
          </p:nvPr>
        </p:nvGraphicFramePr>
        <p:xfrm>
          <a:off x="8192548" y="4684212"/>
          <a:ext cx="2954338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62" name="Equation" r:id="rId57" imgW="2171520" imgH="469800" progId="Equation.3">
                  <p:embed/>
                </p:oleObj>
              </mc:Choice>
              <mc:Fallback>
                <p:oleObj name="Equation" r:id="rId57" imgW="217152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2548" y="4684212"/>
                        <a:ext cx="2954338" cy="630237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" name="TextBox 100"/>
          <p:cNvSpPr txBox="1"/>
          <p:nvPr/>
        </p:nvSpPr>
        <p:spPr>
          <a:xfrm>
            <a:off x="5576331" y="3017545"/>
            <a:ext cx="2056449" cy="40011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SCADERE (1)-(2)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02" name="Left Brace 101"/>
          <p:cNvSpPr/>
          <p:nvPr/>
        </p:nvSpPr>
        <p:spPr>
          <a:xfrm>
            <a:off x="7762466" y="2880326"/>
            <a:ext cx="260184" cy="645814"/>
          </a:xfrm>
          <a:prstGeom prst="leftBrace">
            <a:avLst>
              <a:gd name="adj1" fmla="val 23287"/>
              <a:gd name="adj2" fmla="val 48540"/>
            </a:avLst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3" name="Object 10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7902275"/>
              </p:ext>
            </p:extLst>
          </p:nvPr>
        </p:nvGraphicFramePr>
        <p:xfrm>
          <a:off x="7215188" y="5761038"/>
          <a:ext cx="2863850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63" name="Equation" r:id="rId59" imgW="1358640" imgH="253800" progId="Equation.3">
                  <p:embed/>
                </p:oleObj>
              </mc:Choice>
              <mc:Fallback>
                <p:oleObj name="Equation" r:id="rId59" imgW="1358640" imgH="2538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0"/>
                      <a:stretch>
                        <a:fillRect/>
                      </a:stretch>
                    </p:blipFill>
                    <p:spPr>
                      <a:xfrm>
                        <a:off x="7215188" y="5761038"/>
                        <a:ext cx="2863850" cy="49053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" name="Object 10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5108078"/>
              </p:ext>
            </p:extLst>
          </p:nvPr>
        </p:nvGraphicFramePr>
        <p:xfrm>
          <a:off x="10295214" y="1643872"/>
          <a:ext cx="677863" cy="353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64" name="Equation" r:id="rId61" imgW="355320" imgH="203040" progId="Equation.3">
                  <p:embed/>
                </p:oleObj>
              </mc:Choice>
              <mc:Fallback>
                <p:oleObj name="Equation" r:id="rId61" imgW="35532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95214" y="1643872"/>
                        <a:ext cx="677863" cy="353494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 w="349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260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1451</TotalTime>
  <Words>106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</dc:creator>
  <cp:lastModifiedBy>Windows User</cp:lastModifiedBy>
  <cp:revision>102</cp:revision>
  <dcterms:created xsi:type="dcterms:W3CDTF">2020-12-17T19:42:39Z</dcterms:created>
  <dcterms:modified xsi:type="dcterms:W3CDTF">2023-12-03T17:56:06Z</dcterms:modified>
</cp:coreProperties>
</file>